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88" r:id="rId4"/>
    <p:sldId id="274" r:id="rId5"/>
    <p:sldId id="263" r:id="rId6"/>
    <p:sldId id="334" r:id="rId7"/>
    <p:sldId id="337" r:id="rId8"/>
    <p:sldId id="335" r:id="rId9"/>
    <p:sldId id="336" r:id="rId10"/>
    <p:sldId id="330" r:id="rId11"/>
    <p:sldId id="338" r:id="rId12"/>
    <p:sldId id="339" r:id="rId13"/>
    <p:sldId id="340" r:id="rId14"/>
    <p:sldId id="329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9FF"/>
    <a:srgbClr val="FFFFFF"/>
    <a:srgbClr val="2C2E3C"/>
    <a:srgbClr val="68696F"/>
    <a:srgbClr val="1C1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63" autoAdjust="0"/>
    <p:restoredTop sz="94660"/>
  </p:normalViewPr>
  <p:slideViewPr>
    <p:cSldViewPr snapToGrid="0">
      <p:cViewPr varScale="1">
        <p:scale>
          <a:sx n="39" d="100"/>
          <a:sy n="39" d="100"/>
        </p:scale>
        <p:origin x="61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/>
              <a:t>dfvgbnm,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583D42-E27E-4207-962E-52D77855BEBB}" type="datetimeFigureOut">
              <a:rPr lang="es-ES" smtClean="0"/>
              <a:t>23/11/2018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B6688-0AA4-4330-A4B4-5A10073636B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362191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Shape 11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1" name="Shape 11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1A9C3-D59A-4ADE-AC10-C5F00B2509D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529033-6933-44C0-BB56-1C2526D6140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EED41DA-9316-41EB-A947-404038938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28857352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B4AA089-A7E0-4EA2-9EAD-F6078BFAD29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29125009-E066-4389-B216-135C7F8C0DA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97F7117-825F-4444-92C0-1879BB10E9E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C846F40-EF29-4048-99C4-1E2CABD6BA2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2663671"/>
      </p:ext>
    </p:extLst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2914C82B-F21D-40CC-B51E-4366B1BC8CE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5815"/>
            <a:ext cx="1048234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8ED14E77-AFA1-4F8B-B3B2-F81F5D28E8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72126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753A95F8-F48C-4F76-A21A-032E7BD6B0D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6" y="6424359"/>
            <a:ext cx="3975988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5D97F1E-7807-4932-8950-0117890CB8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6" y="5848611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24C2C74F-4006-44D0-BD17-9EA95A46F7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3175" y="6424359"/>
            <a:ext cx="397291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1A40727-2D2E-4159-9993-2AC6947621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2692" y="5848611"/>
            <a:ext cx="3349282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0246640B-7F28-45C3-9683-9FA70373938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RUNDO">
            <a:extLst>
              <a:ext uri="{FF2B5EF4-FFF2-40B4-BE49-F238E27FC236}">
                <a16:creationId xmlns:a16="http://schemas.microsoft.com/office/drawing/2014/main" id="{A863DED9-B03E-46C3-9EC0-CECDE32952B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2A3ACB5-D50B-4BF2-B7A3-8A5ABD3F43D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Slide Number">
            <a:extLst>
              <a:ext uri="{FF2B5EF4-FFF2-40B4-BE49-F238E27FC236}">
                <a16:creationId xmlns:a16="http://schemas.microsoft.com/office/drawing/2014/main" id="{50D58B2D-1BFF-4C3C-8859-25143A7CFD9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8090969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5C3F9E9-FFAA-43B0-BAAF-63BF5B9D4E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A31A186-5293-4A2A-B376-7C936F0946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2BE3C54-54BC-4558-9835-F97687A567D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CBAE601-CBB6-46EC-B147-D2E72342EDB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1425B83-5999-471F-AB3A-3D648F1C938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F9B05B32-A4AB-4CB7-98A9-103FFCE50F8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B633C5D-FBE7-43E6-8C70-A1513F8937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4311708"/>
      </p:ext>
    </p:extLst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DFE574B-36B5-4326-9672-5D1A7FE10D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09653" y="4442420"/>
            <a:ext cx="1017673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978995C2-4033-4EAF-889E-F921EC0FE1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7276" y="8805926"/>
            <a:ext cx="9339115" cy="149635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0E35385-4C75-417F-B8B5-B2AFF6844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2310" y="3394571"/>
            <a:ext cx="5574080" cy="108594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8BF6CB-8B3B-4197-9D31-0B6B482259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6AE17F8-8A4F-4F41-B0F5-17BA8E6C4F2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F9CBAE8-1041-42AB-9CFB-BADA271DADB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3552EA31-176A-4BCD-B76F-589ACCAE8F9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A8C404FC-66F7-4725-B95E-7A0F6823DE8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2EDE24D9-E8A0-417E-BAFE-0808C1096D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7A0394BE-B4F7-4BBC-A887-B97F389BBD3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1790673"/>
      </p:ext>
    </p:extLst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3315016-F7D8-409C-AC7B-2B34F0AB7C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DE590358-85B1-492A-A654-4509208B614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92BF8CC-BEBF-4957-AF5A-5C07ABEC0C9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A3D4832-4C6E-4AB4-9664-04CB641277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7196879"/>
      </p:ext>
    </p:extLst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4ED9A5-DE82-4D8A-95D2-7ADC0DB1FC9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7" y="2244856"/>
            <a:ext cx="5672666" cy="27357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39877589-F55C-4137-AD2E-D90FBDA71F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7" y="6081183"/>
            <a:ext cx="10754865" cy="14732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7A8645AA-7582-4E67-8F57-5A6E600E33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10410707"/>
            <a:ext cx="4670413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6FDE58F0-77FB-4A1F-A9FC-F408D5A82B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7" y="9834959"/>
            <a:ext cx="3351874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3AAC776B-62E0-4360-B07D-46DBEBCCC2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13593" y="10410707"/>
            <a:ext cx="4670409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8237FF8E-A5F2-4DC3-A0F1-18B0EBF324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13593" y="9834959"/>
            <a:ext cx="3351871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A384649-510A-4B9A-A60D-1D76EC6A4D1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3AC2B511-2344-486C-BE5C-7F83D15782C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C5A366AB-965E-40D8-A236-52B1747473C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Slide Number">
            <a:extLst>
              <a:ext uri="{FF2B5EF4-FFF2-40B4-BE49-F238E27FC236}">
                <a16:creationId xmlns:a16="http://schemas.microsoft.com/office/drawing/2014/main" id="{DFD5EC62-1D4F-498C-90ED-0EEA95DE2B4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9591945"/>
      </p:ext>
    </p:extLst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7AACED1F-4AFF-4845-BA5C-CADB986C589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8BC4804-6EE7-4D36-A903-FA18E706D11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711F864A-117C-45FC-92DA-11AFFB75B6D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1AFE1C3-F305-424D-BB3F-4BFBC1CD3C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5596988"/>
      </p:ext>
    </p:extLst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69349F4D-4F1C-400B-816E-65BE289E0D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72660" y="4580003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2CD4E131-4037-4746-BD26-7891F2BD47D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70869" y="4004255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2035FA4F-99FB-43EB-8C2C-BBEB94592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72660" y="8641955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2BB5951-DD0F-4DDE-A9E3-067260B8CAB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0869" y="8066207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41A4FEB3-2A16-4C56-8C46-AE084EFF28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9069" y="4580003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F26CB0A4-4975-4563-9765-B34F9E20F1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5815" y="4004255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018A2AA2-652F-44FC-B2BB-35B3B49FFD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9069" y="8641955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934BB3D6-43D1-447F-8640-85F4A9376A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865815" y="8066207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E4802B10-1D52-495C-98BD-B43AEB6C45F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A288620C-1722-43D9-8EB9-2BE05D57775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78B3C369-05FB-4453-9972-6AFFD3FAB41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C1F52BD1-E8D5-458D-9726-9EEFFA9F230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124005"/>
      </p:ext>
    </p:extLst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4F1B8AEF-7614-45FC-B546-E25F8B1DEB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RUNDO">
            <a:extLst>
              <a:ext uri="{FF2B5EF4-FFF2-40B4-BE49-F238E27FC236}">
                <a16:creationId xmlns:a16="http://schemas.microsoft.com/office/drawing/2014/main" id="{8D8C8685-E5F2-43EB-BE19-82503E4C254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12309A3B-01F4-4791-AC1B-76BB799905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FCA13EC1-49E6-4156-AF53-8FEAF382C5E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2094718"/>
      </p:ext>
    </p:extLst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854A55D8-E94E-4896-9670-3530A1F03C3C}"/>
              </a:ext>
            </a:extLst>
          </p:cNvPr>
          <p:cNvSpPr/>
          <p:nvPr userDrawn="1"/>
        </p:nvSpPr>
        <p:spPr>
          <a:xfrm>
            <a:off x="2667926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20C41866-23A7-495A-8CA5-D617DD34E9D7}"/>
              </a:ext>
            </a:extLst>
          </p:cNvPr>
          <p:cNvSpPr/>
          <p:nvPr userDrawn="1"/>
        </p:nvSpPr>
        <p:spPr>
          <a:xfrm>
            <a:off x="7155308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6DA46FB2-6D1E-4AFF-BED7-5E3D9E2E9E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5893709"/>
            <a:ext cx="8224305" cy="9207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E3B9ABA3-35C4-4B56-9266-1EB78A86B0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40926" y="2244707"/>
            <a:ext cx="6755112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7F8DBF3C-1524-4503-B1C3-518E9D3332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632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09893A0-9C6C-4ED7-9104-AFFD5CA5E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33546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B8264F3-010B-45CB-A97F-81F2E33E8A4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F599F150-67ED-42EF-8521-C7F63BB4DD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42F7C59C-09C5-4879-A25A-8ECDC28B5E1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EF421BB-32A3-47BC-B608-A6FFCDDD8FC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71867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3215155"/>
      </p:ext>
    </p:extLst>
  </p:cSld>
  <p:clrMapOvr>
    <a:masterClrMapping/>
  </p:clrMapOvr>
  <p:transition spd="med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38EF582-9BCD-49D3-AABD-6DF957BE50C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109C1E4-17B5-453D-9F4D-26D0DDA24AC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32BD4BC-F994-402B-A629-E331D915284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6DD1824-993E-44CD-88AC-02E490CA91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771854"/>
      </p:ext>
    </p:extLst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943A703-088B-457E-8308-7A3B510918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53626" y="2235881"/>
            <a:ext cx="67551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A66977FB-D085-4E4D-A224-272C4099AE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5138436"/>
            <a:ext cx="8255134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6647E5A-828E-4795-8E9C-DC6EFECC79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35158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61989A-1D4B-4FBE-B3DB-C2482467FC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7956" y="9253934"/>
            <a:ext cx="2180741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AF12B9EA-C414-4C7F-B2E9-099C637E5F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5" y="10862369"/>
            <a:ext cx="39392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170A43D9-840C-42A4-9D5E-D7C73CB0A5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CD8EDAFA-457A-4CE3-B5C3-9BFA3FEE116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53FBD03C-B2BF-4445-9D7E-3F3B305A7BF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B508E66E-3C6A-4FE1-B2FC-F577561BE9C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983297"/>
      </p:ext>
    </p:extLst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7AAB9E4-3D16-4B56-AA08-745FE568025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EAD839B3-1644-4B48-A9E3-979A9F7C3C2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8B19DE0F-4758-4653-ADD6-B8199D3FCE8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EB60AA9-4661-4FA9-899C-328AF36B0F1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8051879"/>
      </p:ext>
    </p:extLst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6F26E819-12BE-4D39-93E9-0EFD1B8572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37448"/>
            <a:ext cx="67678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6CFA363F-AD86-4456-98CB-21FED76910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87278" y="248616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EBA5A4DF-D8A3-4F36-8791-E9358580E5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311" y="397498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F2E7B2C9-372E-4742-AAFB-D551418CE5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6818" y="339923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Title text">
            <a:extLst>
              <a:ext uri="{FF2B5EF4-FFF2-40B4-BE49-F238E27FC236}">
                <a16:creationId xmlns:a16="http://schemas.microsoft.com/office/drawing/2014/main" id="{3E744063-A2EB-4265-A2D5-F8EBD00FEE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787278" y="750155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E37B21BF-2288-42B8-BFF5-6CE11AF6B6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899037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637E4267-389C-4224-A42B-F571DADF13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6818" y="841462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8796F88-5B2E-42D7-BD2D-A36C71BBEEF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20B70885-62E8-423E-A60A-582B4390514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FEA06A30-4D73-4808-9909-47D683313BB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5DFC88D4-067E-4AC8-8178-869182DD746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1499881"/>
      </p:ext>
    </p:extLst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B692A40-088A-497B-96CA-CCEA6CDA28F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D4C29E2-E523-4EA0-B3D8-D98A0C80E16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1C12A5C-376D-4551-8BD7-483C80C33D9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D353418-4836-401D-B230-E9C32DB318D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5047697"/>
      </p:ext>
    </p:extLst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0A1EE57-4531-499C-885C-5F35B2872E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44683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FC69B485-B877-4258-955A-8DAAB4101E8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53626" y="9263459"/>
            <a:ext cx="2437474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414CADE5-088F-4EAA-9FF2-53AE365ED3D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6" y="10862369"/>
            <a:ext cx="3939280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1B8E07DF-54F3-4A49-982E-E16181819F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6090974"/>
            <a:ext cx="5613159" cy="15745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Title text">
            <a:extLst>
              <a:ext uri="{FF2B5EF4-FFF2-40B4-BE49-F238E27FC236}">
                <a16:creationId xmlns:a16="http://schemas.microsoft.com/office/drawing/2014/main" id="{41275A1D-D024-4B63-B842-14F05618BF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2251812"/>
            <a:ext cx="5600459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00539B97-C4FB-416B-B20A-5C56C53E39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818" y="5008743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9A525BBC-4CBE-482E-8A86-BFA68525354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325" y="443299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C07028E1-D8E6-4B60-80DA-7C95D7EED60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166818" y="9283909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B5FD91A0-BAFB-44E8-97F7-DAC44EFB961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67325" y="872267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E8F81741-8233-4828-8C82-909B60A39F9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DF8A9084-7E72-4DB6-836F-7D8C49FB136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3DD4AEFE-E825-4B99-B055-DCB80468D66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" name="Slide Number">
            <a:extLst>
              <a:ext uri="{FF2B5EF4-FFF2-40B4-BE49-F238E27FC236}">
                <a16:creationId xmlns:a16="http://schemas.microsoft.com/office/drawing/2014/main" id="{B36A7ED6-F7B9-4C7E-B922-788B15E4449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3369782"/>
      </p:ext>
    </p:extLst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11FBD16C-1FBA-4CF1-89C3-39180051DF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CD22ECB-9046-4144-9F56-A13140B96FD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C22E79D6-1FD1-47BA-833D-1C5B59240CE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D9EC490-04F6-4294-B459-D830591049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0673589"/>
      </p:ext>
    </p:extLst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dy text">
            <a:extLst>
              <a:ext uri="{FF2B5EF4-FFF2-40B4-BE49-F238E27FC236}">
                <a16:creationId xmlns:a16="http://schemas.microsoft.com/office/drawing/2014/main" id="{A0137897-0E6D-4348-9D01-F77183D9B6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3462190"/>
            <a:ext cx="6793574" cy="294370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Title text">
            <a:extLst>
              <a:ext uri="{FF2B5EF4-FFF2-40B4-BE49-F238E27FC236}">
                <a16:creationId xmlns:a16="http://schemas.microsoft.com/office/drawing/2014/main" id="{9E279C56-0548-411F-9153-4DC175B335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37150"/>
            <a:ext cx="6767811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CC5FFB51-BB83-4D06-86AC-C40E8BEB74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7324" y="403270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7C249236-8A41-435F-BFF0-641A001925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689" y="345695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42ED72-DA79-43D3-84C0-453D3E67A0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7324" y="698164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D0BD2FB8-395B-40DF-998B-43952EC884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7689" y="640589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7F91C2B4-0556-402F-9388-A0053C003A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7324" y="992296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2CA2C87E-B961-4260-971E-F65B8243AF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167689" y="934721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5468884-D525-4254-B0CC-39F718DA01A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8EE1853E-3CEC-4989-8C9C-F6D87E0308B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07F81A7E-7B17-4FCF-A61A-5CDBA8F8506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Slide Number">
            <a:extLst>
              <a:ext uri="{FF2B5EF4-FFF2-40B4-BE49-F238E27FC236}">
                <a16:creationId xmlns:a16="http://schemas.microsoft.com/office/drawing/2014/main" id="{71C9E1AA-1919-44EF-B864-45BB6923259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7981420"/>
      </p:ext>
    </p:extLst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AE76733E-7D3A-48F9-8BC7-9EDCA1B7C045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BC3C1EB-6B9D-406F-9417-A27A85AE9FF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FC04EA-589F-48BF-9A14-A3C837748B3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168C36EF-F4F6-421C-A2D2-18FAC4C44B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65695"/>
      </p:ext>
    </p:extLst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EB1FA423-72C6-4877-9B33-C6F8D89E142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9644" y="766758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E01AA01-84C0-4C33-9562-35AB224486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009" y="709183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F03CA83A-05C6-4C84-86BF-0C1FEC596B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9644" y="10417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31337753-D527-4F14-B132-F0640A046B3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0009" y="9841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A154EB91-7A4E-4329-B4D7-D3BA9A2A88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9644" y="2239112"/>
            <a:ext cx="5614441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DF32209-94F0-4919-A9DE-5BF4493798F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ED5FA744-E817-4C60-9557-E66D7B2E5213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5424EC25-E5EE-4554-9316-F3FE24C4EDE0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AB3BBD0-171E-4798-AB75-06D65AE9594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304859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3E7134-AD5E-4772-8B84-AE3B988637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59377" y="5283460"/>
            <a:ext cx="11751815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E6C5647-127D-43E3-B3BD-81AB2BB023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94200" y="9903539"/>
            <a:ext cx="6602569" cy="158029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CEF0A07-EA75-453A-B832-02F6151E564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1000" y="2232170"/>
            <a:ext cx="6731000" cy="1806430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573237982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613A099-58FA-4A1A-A754-A8F0BC2A2DA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1D6A25BF-191E-45ED-B37E-B785F61BD63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2DCFC67B-8EA3-44B0-B19A-18DDB805EE8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CE67D06-2FF0-4A49-8ABC-AD510FA8972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8479603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F58D0B85-0488-4330-8DD7-CE1011172A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34575" y="2237447"/>
            <a:ext cx="7183639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5A354B40-4A47-4DE1-96F0-E45E666D9FB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2534575" y="7386305"/>
            <a:ext cx="7183639" cy="399108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2B85C498-74BA-4D00-B2D4-1C523556E8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4575" y="5460445"/>
            <a:ext cx="1456400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6260CB5-ADB8-4643-AFA5-F98BA2375F3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26BF2E9A-BB38-4B61-9763-58F2B062CA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C191D6A-8E3F-4638-ABCD-4C6D2A5D9C2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E385F52-D7FC-4DE2-BF40-1FB3B497814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15341"/>
      </p:ext>
    </p:extLst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B8C501BD-A597-4EF9-8FFE-3C3F63F2918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0D1200B1-7285-4A39-A93E-A941BDC834C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42AB445-9A27-4181-92E3-BCE7A94D74B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BB1729F-9CE6-4C35-8A13-FD08C215CB9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0762743"/>
      </p:ext>
    </p:extLst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6D80A9B-03CB-4BE1-92CD-72EBFD82A9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-1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D27F922-C245-4E38-8906-B50CABFF7E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D97C4F92-F595-433E-9A58-71B81657640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dirty="0"/>
              <a:t>RUNDO</a:t>
            </a:r>
          </a:p>
        </p:txBody>
      </p:sp>
      <p:sp>
        <p:nvSpPr>
          <p:cNvPr id="24" name="Title text">
            <a:extLst>
              <a:ext uri="{FF2B5EF4-FFF2-40B4-BE49-F238E27FC236}">
                <a16:creationId xmlns:a16="http://schemas.microsoft.com/office/drawing/2014/main" id="{EA1C5306-50F1-4C0F-9BEE-7D82F29401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60624"/>
            <a:ext cx="7514382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BCFAE4F-5597-4D97-A665-068CFF7C3CC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0926" y="2266367"/>
            <a:ext cx="4671695" cy="25781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4C11022F-D0F5-43EA-BD40-75BF84CD4E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088185" y="377012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952CE00F-7311-4321-873E-5F74B16136D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88550" y="319437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E386BBDA-D98E-4FB6-9377-C9B3624CBF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088185" y="671906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AD22EDD7-6A98-4777-8BCF-B79C11B408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8088550" y="614331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F5F95F68-ACED-4FEB-85D2-F0F8DB980D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8088185" y="966038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117A8BF5-25B1-47BE-BBE6-95951F7A8B0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8088550" y="908463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107037097"/>
      </p:ext>
    </p:extLst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0C02346-072A-4F03-AB08-0EBC029D3D9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4F6BA820-BF94-4852-A68E-E8FF4222253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66DB4A35-EF25-4D5F-8CF8-AABE99ABD13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5874755C-F81D-49DC-AB84-9E26DA708A1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9433180"/>
      </p:ext>
    </p:extLst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">
            <a:extLst>
              <a:ext uri="{FF2B5EF4-FFF2-40B4-BE49-F238E27FC236}">
                <a16:creationId xmlns:a16="http://schemas.microsoft.com/office/drawing/2014/main" id="{F98F928A-54B3-4D49-AA25-D97A9CEA576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RUNDO">
            <a:extLst>
              <a:ext uri="{FF2B5EF4-FFF2-40B4-BE49-F238E27FC236}">
                <a16:creationId xmlns:a16="http://schemas.microsoft.com/office/drawing/2014/main" id="{A786E10E-FB80-4F1F-93C5-84380746A1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AF42A13-8B5B-4354-A201-4D8CDE2F4B1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7200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Chart Placeholder 10">
            <a:extLst>
              <a:ext uri="{FF2B5EF4-FFF2-40B4-BE49-F238E27FC236}">
                <a16:creationId xmlns:a16="http://schemas.microsoft.com/office/drawing/2014/main" id="{1ACB660C-7871-43F2-AC8E-3B5FE6AEBA9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6254291"/>
            <a:ext cx="10322903" cy="5175709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00C4CE-8EF7-475D-9B91-9F7E4B24F3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513822" y="2245358"/>
            <a:ext cx="7183639" cy="23266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F6D91808-CFEB-4755-BEAC-AC10B45CAF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4013" y="6136023"/>
            <a:ext cx="4467974" cy="158258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CE1D769E-1A4B-4DF2-80D1-149208B211E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6AC4D4BF-6F28-49FF-8F85-68CA2AB7F10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0094478"/>
      </p:ext>
    </p:extLst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hart Placeholder 10">
            <a:extLst>
              <a:ext uri="{FF2B5EF4-FFF2-40B4-BE49-F238E27FC236}">
                <a16:creationId xmlns:a16="http://schemas.microsoft.com/office/drawing/2014/main" id="{2AF4C456-2FA5-4706-AA78-BD1BCF667850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5448301"/>
            <a:ext cx="10322903" cy="598170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2C8A5383-B808-4D72-AFEC-716604B5B9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6760" y="6115108"/>
            <a:ext cx="6184321" cy="23266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F492B51-12AA-4F0B-A071-DBD27AFCDA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36761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00m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BC7C7A14-D4A9-4946-86C8-52C241DDF8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6760" y="2244707"/>
            <a:ext cx="5614441" cy="28312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95DAAFCF-AEC1-43C6-95A2-7B84CA2317B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37868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00k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C5D7560-1BFC-4C5C-9FCD-20310F7F80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59765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957D392-01BF-4D60-B879-A6A65345DF3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EB61C99A-3B07-46A0-B03A-5D783D935F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37EABBF9-9B7F-4902-9998-6A9BC39ABD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91951DC6-A585-453E-889B-F045BF4B19D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166636"/>
      </p:ext>
    </p:extLst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ody text">
            <a:extLst>
              <a:ext uri="{FF2B5EF4-FFF2-40B4-BE49-F238E27FC236}">
                <a16:creationId xmlns:a16="http://schemas.microsoft.com/office/drawing/2014/main" id="{49A47E6B-970B-45A3-9F20-C244A421EA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17213" y="9905193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Title text">
            <a:extLst>
              <a:ext uri="{FF2B5EF4-FFF2-40B4-BE49-F238E27FC236}">
                <a16:creationId xmlns:a16="http://schemas.microsoft.com/office/drawing/2014/main" id="{732134AC-EEB9-4E87-AC35-68719339A3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312F5747-932F-4C7B-82A1-BE17D894CD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32725" y="615084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E6592BE9-CA02-4A26-848C-819D01FC63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28525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83552454-B120-4C27-A77E-C8C34A9E1E9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3707490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D9192952-5827-4819-961F-90BC71E5AC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198453" y="6136787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86511610-3A65-4053-8EEB-78BDF693646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F06BC8E1-B3CE-42D7-A20F-DFAC592CEE8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37F255F-7502-48FC-AA6E-A05C7BC20C7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293E043-5107-4C52-9CD5-A78E4109DD1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0996525"/>
      </p:ext>
    </p:extLst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D74E4837-ED72-4F55-9822-96989295593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6C7A2293-6EC5-4778-A003-83830225977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17213" y="10464225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Chart Placeholder 10">
            <a:extLst>
              <a:ext uri="{FF2B5EF4-FFF2-40B4-BE49-F238E27FC236}">
                <a16:creationId xmlns:a16="http://schemas.microsoft.com/office/drawing/2014/main" id="{2B132A2C-6A84-4463-92C7-69458369515A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 flipH="1">
            <a:off x="17075159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4" name="Chart Placeholder 10">
            <a:extLst>
              <a:ext uri="{FF2B5EF4-FFF2-40B4-BE49-F238E27FC236}">
                <a16:creationId xmlns:a16="http://schemas.microsoft.com/office/drawing/2014/main" id="{0DF9E0B2-3A1C-4A51-AE9A-C56EA5D76D4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 flipH="1">
            <a:off x="10618676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5" name="Chart Placeholder 10">
            <a:extLst>
              <a:ext uri="{FF2B5EF4-FFF2-40B4-BE49-F238E27FC236}">
                <a16:creationId xmlns:a16="http://schemas.microsoft.com/office/drawing/2014/main" id="{1600CCDD-6187-46FB-8761-E69CA2A829F8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4273527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9B7EDE1-2BAB-48D0-B9CD-F8F09CC1FC7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1BACB706-6D5C-4BE0-80B9-972C137FD2A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144B34E9-4A06-44CD-AC8F-A1C56B22643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8D18AE16-5894-4AE0-8D93-0EBD8EBC9BE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892120"/>
      </p:ext>
    </p:extLst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text">
            <a:extLst>
              <a:ext uri="{FF2B5EF4-FFF2-40B4-BE49-F238E27FC236}">
                <a16:creationId xmlns:a16="http://schemas.microsoft.com/office/drawing/2014/main" id="{DDD324E4-1337-4088-9744-CDCFFC726E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46214" y="2241254"/>
            <a:ext cx="1116983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BB357A64-CBD9-49F9-AF60-862214B3234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39644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289393F3-5177-4514-A386-F3633DDE4F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199094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5F37B643-594D-44E6-89BF-D90C3FC602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153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9A811CFA-D675-4A4C-A214-5DECD45867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15603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4B07C860-1F33-4018-BC81-A2C14CFF924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2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6C961BC2-705D-4195-B1D6-FE71FAF61ED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832112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659B9D75-7514-4092-8392-D321FE545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31821" y="61302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58C393BE-49A0-4C9B-A381-541E4345044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485121" y="60667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Body text">
            <a:extLst>
              <a:ext uri="{FF2B5EF4-FFF2-40B4-BE49-F238E27FC236}">
                <a16:creationId xmlns:a16="http://schemas.microsoft.com/office/drawing/2014/main" id="{72132E1E-4427-4FB3-88C3-7B60F001541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805304" y="606812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22BDFE96-C7FE-4129-AA24-05D631DCF88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8F05E3AC-DDD1-466D-8B5F-D1C24AA3F94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F327AF6F-D593-4DE0-AA77-53D7C10BD49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5B1A0716-6993-4600-BDAB-8807267949E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938477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2923165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ody text">
            <a:extLst>
              <a:ext uri="{FF2B5EF4-FFF2-40B4-BE49-F238E27FC236}">
                <a16:creationId xmlns:a16="http://schemas.microsoft.com/office/drawing/2014/main" id="{C0054C1E-6AEE-4863-9AB0-EA1E8359C9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049892" y="4971570"/>
            <a:ext cx="2531762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Chart Placeholder 10">
            <a:extLst>
              <a:ext uri="{FF2B5EF4-FFF2-40B4-BE49-F238E27FC236}">
                <a16:creationId xmlns:a16="http://schemas.microsoft.com/office/drawing/2014/main" id="{CEFAB6A5-B540-4CEE-AB6D-EA4A41B5F21E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2527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3" name="Chart Placeholder 10">
            <a:extLst>
              <a:ext uri="{FF2B5EF4-FFF2-40B4-BE49-F238E27FC236}">
                <a16:creationId xmlns:a16="http://schemas.microsoft.com/office/drawing/2014/main" id="{FE852EA3-E9D3-4FC3-84D2-BE93722AD55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6243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7B2F88-F058-484D-8FF5-FE77322279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96399" y="9324355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946ACF6-1782-47E6-9298-078F50B98B7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918040" y="932807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27059829-08C3-4B22-A053-A56EEA47805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39682" y="9321642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5FF37346-F02C-4A63-B53B-0C0329FDC82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173749BA-CAA7-4479-B0E2-8E3FEF54AC1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F90FB66-E55A-4204-9F11-C950FDFD715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DDB85B9E-8213-4AD3-94D1-0BF6AEDEE28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7549252"/>
      </p:ext>
    </p:extLst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1A1D451A-3428-42E8-9AEC-523EA3F6F8B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634C20B4-6F4F-4C27-84E4-70E0ABF10B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849932DE-FFB4-412B-93D7-4DE969AC9B3B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1286045" y="3006917"/>
            <a:ext cx="10550680" cy="7702163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C58F3B-5768-4A3E-9A9D-42E628D50C2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7E33E35D-B58C-4231-B0EC-C47407BDDEC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6A3C30D-0F0E-46E9-92C0-1FAA9613608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3F093C7-DDB6-4DC1-B5F5-AB6B016803C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4678727"/>
      </p:ext>
    </p:extLst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4FF99832-C0C6-4ECD-A067-E53123E02A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3F3C97F2-B193-42D2-81D3-1A87CEC53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7EF33567-5BD4-4316-8D47-3FA93C1BE006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rot="5400000" flipH="1">
            <a:off x="13394903" y="2030542"/>
            <a:ext cx="7320096" cy="9563548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2C0849D1-1ACD-44BF-B9D7-2202F1E49A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DCB012FD-EDBE-4457-9CF9-B240D69C98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088CAD1-D3F0-4478-A412-DEE285D2B111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15DAD6-9C31-4AB3-9A0E-0DD3645C89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6614726"/>
      </p:ext>
    </p:extLst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dy text">
            <a:extLst>
              <a:ext uri="{FF2B5EF4-FFF2-40B4-BE49-F238E27FC236}">
                <a16:creationId xmlns:a16="http://schemas.microsoft.com/office/drawing/2014/main" id="{C76ED98A-2242-4599-A502-24D7EA75E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9" name="Title text">
            <a:extLst>
              <a:ext uri="{FF2B5EF4-FFF2-40B4-BE49-F238E27FC236}">
                <a16:creationId xmlns:a16="http://schemas.microsoft.com/office/drawing/2014/main" id="{6327A382-0803-474E-B908-A7244996DE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6F81A682-2833-4890-AF4D-2821BF51785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430506" y="758543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BEF8C71-1266-4E3D-AE7D-9BA22EF889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89956" y="7009682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4891308-5CA3-4CB4-AC6B-AF7F50159B0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7B6A84C7-6814-49B7-B3EA-7F88C79AA2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9C8B0755-FA22-4631-9E0F-A9F99FD138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F3B27D2-B7B1-4897-A232-FFA7C9731E9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665424"/>
      </p:ext>
    </p:extLst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595478152"/>
      </p:ext>
    </p:extLst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2F66F8-000F-4063-9BCB-19BA1B887C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99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E29DAFB-364A-4D0A-9594-D34DB10CC4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2239701"/>
            <a:ext cx="6705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DE85445-C99D-4073-9C81-F9F5FA82B8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199932" y="8023365"/>
            <a:ext cx="7104519" cy="29199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86681242"/>
      </p:ext>
    </p:extLst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31639483"/>
      </p:ext>
    </p:extLst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1CC77C-2301-4941-9363-355E31E8E9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DC55E313-9796-4F9F-8C95-2C1F054949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06926" y="2239701"/>
            <a:ext cx="6739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0CBF3F4E-65B2-4DF4-94D1-41A2B1DCD5F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2785"/>
            <a:ext cx="13380392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869BAAB-C41F-4B04-81EE-16F781AF1A6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0925" y="7682245"/>
            <a:ext cx="5060025" cy="13054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939423859"/>
      </p:ext>
    </p:extLst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254F16-1761-4C85-A505-4507F4C0DF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8230483-D06A-4D41-9A0B-A5BF8EB962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D9B1A16A-1395-49C0-8CE5-5A81447D06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6754" y="4883814"/>
            <a:ext cx="9570490" cy="13505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223204C2-AADF-4619-B0FA-D30E4F40FF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84257" y="7322264"/>
            <a:ext cx="11815484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4203702574"/>
      </p:ext>
    </p:extLst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D45CC1F9-A003-400A-BE4A-DF28E51879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62157" y="6146043"/>
            <a:ext cx="9570490" cy="1537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32309866-6111-4FBE-B094-ED0B26E07C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2157" y="9045965"/>
            <a:ext cx="9459686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6BABBC0-B456-440B-A95A-A903E0E5F80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1835" y="3827756"/>
            <a:ext cx="11600330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BBCE579B-B035-4B55-9278-7F39D14B2B4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38EFB907-3F4A-45DB-8C9F-5E2C3653672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6F12816-A37C-44B5-927E-3F9A873EB8E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B28132AD-9D87-4350-B186-A50C5C304B2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311196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">
            <a:extLst>
              <a:ext uri="{FF2B5EF4-FFF2-40B4-BE49-F238E27FC236}">
                <a16:creationId xmlns:a16="http://schemas.microsoft.com/office/drawing/2014/main" id="{372E9DA7-33D4-4BB0-93F1-BBD28E2CEAA2}"/>
              </a:ext>
            </a:extLst>
          </p:cNvPr>
          <p:cNvSpPr/>
          <p:nvPr userDrawn="1"/>
        </p:nvSpPr>
        <p:spPr>
          <a:xfrm>
            <a:off x="0" y="-1"/>
            <a:ext cx="12192000" cy="13716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C732DB8C-5B3F-4F54-A9A1-E21FFFF1604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FB2E6A71-F994-4B0E-85CD-9FA0D66C705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825E-747A-4AC9-BDC1-E12AAEB81CB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787107" y="2237448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15F2343-C43F-4F79-95E8-2B5446D736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68004" y="7395332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032085933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ACAEE34E-4CBB-407C-AE60-6D13DA80C4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87372" y="4023637"/>
            <a:ext cx="13320060" cy="4038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63F071B-50A3-4B59-8719-FC9FDDD0354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768114" y="8920780"/>
            <a:ext cx="4847772" cy="92246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F8C959C-50EE-41C5-84C5-595C1830921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35CFDC3B-6637-4627-89DD-28EF58D9D16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5F63372-01A7-4280-930D-9EC2060E76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4BCA1D3-76C4-4CC8-8B54-D15FF2EE666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443190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96354799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698A34D-F6F6-4BE1-B251-38813BFA12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63626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5BB5BBBD-7917-4CE9-AFB5-CF3042B688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DDF4FA9-61EF-440A-A33A-F6951EBD42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26153" y="2238241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309922187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1171248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6C791E-DD57-4F9E-B541-FB1A8042F41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325100" y="5450549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CF10942-A539-436D-B124-7F464BA7C3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94287" y="9837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9268C9-FFFE-40D6-B52B-34303753BFC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05125" y="10421187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9522229-CFCB-4CCD-9F1F-4499641FA15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17825" y="2233986"/>
            <a:ext cx="11518900" cy="19316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94C89AE5-3494-4EB5-8E7D-F33A7B3BA7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066575" y="982225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B75EA69E-4FD1-4F0E-B5EB-7479B3D82E3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3" y="10406238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576043858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2800567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 Blan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7027C0E1-194B-4F5C-B38B-F786100E7AF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9224" y="6824264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7A5019A8-1604-4841-90B0-C5AC84E32E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172025" y="8894493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2FB07E9-CB5A-45DC-B986-E85963137B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656300" y="8323698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D5260BD-774C-4789-B534-08B55BCC2D6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098060" y="4323487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BBDCE07-8121-4BB2-A151-8ED497D12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098060" y="3752692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E8E61FC-DDED-4AB5-ABE5-23368283892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968581" y="10467112"/>
            <a:ext cx="4881862" cy="128094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465697085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851980879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BFFF950-28E1-44FC-B832-701A45A3F1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0327" y="1406236"/>
            <a:ext cx="9332240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B2B06F36-82BC-4DDE-B347-C728A2CCCF1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16585" y="644309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5436C69D-8DBE-4F92-B4C4-7AE3FF73D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16585" y="9913715"/>
            <a:ext cx="63249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695885946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18685809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140DCB47-5BFB-41ED-9DAC-36579892ED78}"/>
              </a:ext>
            </a:extLst>
          </p:cNvPr>
          <p:cNvSpPr/>
          <p:nvPr userDrawn="1"/>
        </p:nvSpPr>
        <p:spPr>
          <a:xfrm>
            <a:off x="15207608" y="6223000"/>
            <a:ext cx="1270001" cy="1270000"/>
          </a:xfrm>
          <a:prstGeom prst="ellipse">
            <a:avLst/>
          </a:prstGeom>
          <a:solidFill>
            <a:srgbClr val="2C2E3C"/>
          </a:solidFill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9AB3C0FE-3DED-493E-9686-243C0F81BD6E}"/>
              </a:ext>
            </a:extLst>
          </p:cNvPr>
          <p:cNvSpPr/>
          <p:nvPr userDrawn="1"/>
        </p:nvSpPr>
        <p:spPr>
          <a:xfrm>
            <a:off x="15525108" y="10342984"/>
            <a:ext cx="635001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64654CD4-1903-4776-8E8C-67AC564660C6}"/>
              </a:ext>
            </a:extLst>
          </p:cNvPr>
          <p:cNvSpPr/>
          <p:nvPr userDrawn="1"/>
        </p:nvSpPr>
        <p:spPr>
          <a:xfrm>
            <a:off x="15525108" y="2774322"/>
            <a:ext cx="635001" cy="577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5B4CE19C-FAAB-4B5D-BD4A-33E307EBCF32}"/>
              </a:ext>
            </a:extLst>
          </p:cNvPr>
          <p:cNvSpPr/>
          <p:nvPr userDrawn="1"/>
        </p:nvSpPr>
        <p:spPr>
          <a:xfrm>
            <a:off x="15525108" y="6540524"/>
            <a:ext cx="635001" cy="634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4734870C-2045-44CF-899D-8DB9A3F47551}"/>
              </a:ext>
            </a:extLst>
          </p:cNvPr>
          <p:cNvSpPr/>
          <p:nvPr userDrawn="1"/>
        </p:nvSpPr>
        <p:spPr>
          <a:xfrm>
            <a:off x="15207608" y="2427948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Circle">
            <a:extLst>
              <a:ext uri="{FF2B5EF4-FFF2-40B4-BE49-F238E27FC236}">
                <a16:creationId xmlns:a16="http://schemas.microsoft.com/office/drawing/2014/main" id="{38CC9D47-8B0B-4563-86F8-2276151936A2}"/>
              </a:ext>
            </a:extLst>
          </p:cNvPr>
          <p:cNvSpPr/>
          <p:nvPr userDrawn="1"/>
        </p:nvSpPr>
        <p:spPr>
          <a:xfrm>
            <a:off x="15207608" y="10025459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7AB4660-13B2-499C-81D7-D2A6B7934916}"/>
              </a:ext>
            </a:extLst>
          </p:cNvPr>
          <p:cNvSpPr/>
          <p:nvPr userDrawn="1"/>
        </p:nvSpPr>
        <p:spPr>
          <a:xfrm>
            <a:off x="15855307" y="371064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9B4AA9A8-1876-4591-906E-CF5EA47ED9CB}"/>
              </a:ext>
            </a:extLst>
          </p:cNvPr>
          <p:cNvSpPr/>
          <p:nvPr userDrawn="1"/>
        </p:nvSpPr>
        <p:spPr>
          <a:xfrm>
            <a:off x="15868007" y="751310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16FCDAFD-10D7-4566-A5A6-E6E0D63B9B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77859" y="2237447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9078227-1C16-45F0-9CAC-76BFB4CFDB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93759" y="6045440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B95989BC-156B-43C9-86ED-674D9A6BF0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090111" y="10417819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7CEC59F2-8CCF-4DBD-8D3A-B5305BB1EB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1" y="9841947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321DBCB-1B7F-485E-95EC-D112613D68A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7090111" y="6613340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175EBE56-3952-4B32-BB3E-80DAB8C17F7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77411" y="603746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1BC3FC2-3A31-4D40-B5F6-7C2C8D6A6F7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90111" y="2808861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C0EAF1DF-2C03-40F5-9A97-CE347FD68EF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77411" y="223298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067683319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36B9BB1-0088-419D-9562-11C8454981C8}"/>
              </a:ext>
            </a:extLst>
          </p:cNvPr>
          <p:cNvSpPr/>
          <p:nvPr userDrawn="1"/>
        </p:nvSpPr>
        <p:spPr>
          <a:xfrm>
            <a:off x="2540926" y="8088617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251B7FE-4D21-4315-B07F-0CD2041F18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24713" y="8725780"/>
            <a:ext cx="558622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67B8527-E30D-45B8-8977-42623176A3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37412" y="2235283"/>
            <a:ext cx="7024639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E613415-673D-4103-ACEF-AD2C475DB52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05849" y="6421913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088AA2D-D23A-4754-8BCD-D20A25FA7D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93149" y="5846041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140683C-6CC8-4A3C-81D3-008B92B5FF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1631" y="6416080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482C18-1768-444D-8B8A-175390072CD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8931" y="5840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9084A9-C067-4123-87A2-8B3858CCDE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37413" y="6410247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6F27851-13CC-4069-A596-555120E32EB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424713" y="5834375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462414370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Circle">
            <a:extLst>
              <a:ext uri="{FF2B5EF4-FFF2-40B4-BE49-F238E27FC236}">
                <a16:creationId xmlns:a16="http://schemas.microsoft.com/office/drawing/2014/main" id="{52E6B152-2926-4974-9652-250381F15467}"/>
              </a:ext>
            </a:extLst>
          </p:cNvPr>
          <p:cNvSpPr/>
          <p:nvPr/>
        </p:nvSpPr>
        <p:spPr>
          <a:xfrm>
            <a:off x="11747500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4CC63B96-7E14-4610-9E4E-F84F12690B89}"/>
              </a:ext>
            </a:extLst>
          </p:cNvPr>
          <p:cNvSpPr/>
          <p:nvPr/>
        </p:nvSpPr>
        <p:spPr>
          <a:xfrm>
            <a:off x="19063369" y="7244226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Circle">
            <a:extLst>
              <a:ext uri="{FF2B5EF4-FFF2-40B4-BE49-F238E27FC236}">
                <a16:creationId xmlns:a16="http://schemas.microsoft.com/office/drawing/2014/main" id="{EFA8B1FC-992F-4DC8-81A8-B185318BE2C5}"/>
              </a:ext>
            </a:extLst>
          </p:cNvPr>
          <p:cNvSpPr/>
          <p:nvPr/>
        </p:nvSpPr>
        <p:spPr>
          <a:xfrm>
            <a:off x="4431632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77997D4E-8542-4E20-BB4D-F9387708D7C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64300" y="3380448"/>
            <a:ext cx="11455400" cy="2055327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4C28C6F0-FB39-4A7C-8704-A0F536934C4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056311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7C3526B-3CB2-4D70-8BC3-8EADFBF4154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565321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9B97179-F24F-487E-91A3-6CB6B06A9E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08429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B9055A-99C3-4FDC-AD7C-9B377E98B9F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217439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C658EDE-B52D-4BC1-93D0-228F59B2F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60547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AC2BE91-69E3-493F-BBB9-ACE281A93D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9557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62796949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9671666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915AC04-25A6-4F7D-AEBE-B643745EDD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49708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C59D741-A06B-451A-BC04-3928D14E79D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58174" y="2241930"/>
            <a:ext cx="697765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0F29BF6-3C17-4A41-AA2D-239C34F1A0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8174" y="6432786"/>
            <a:ext cx="9684940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A0549CE-86E3-451C-8397-E2F342573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8174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D7AC6F0-10EB-453F-86B5-41F840A86B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49707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4FB057AF-89C3-4727-BF82-6E13373471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5597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E08C80A6-09ED-4E10-8625-863B524B8CB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34063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423E0E-90F2-49CE-B862-9AF754590CE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5596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52338203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04984147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9291A1C-097B-4CD0-B46D-58C67AFFAC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80513" y="4003325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82BDE3-0045-41CB-97D6-644E2FF2BC0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564576" y="8652650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7398C934-F9A2-4E61-801B-9E97869735F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51876" y="808372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D40470A-F1BF-44AF-9EDD-B88DCD642E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24747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0750D96-D566-4427-AABA-BDA46F9852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91265" y="400840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2A196EA-D6FC-4796-98EE-C561F51BA97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91265" y="8631868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AEED7D6-3A5B-452E-A47B-987D4A4D428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78565" y="806294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CEEED4C7-28AB-4C11-A2B1-026A37A033F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601295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6202611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82573582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7229A8E-F548-4B76-9ACA-B2643BACF4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64726" y="5231912"/>
            <a:ext cx="8807157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E90D372-2999-4D72-A195-2F97FAB2B8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81784" y="2250101"/>
            <a:ext cx="714481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C9D31C9-8534-43A7-B78F-AC648857EB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10408444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0202B11-DFB2-447B-91CC-2E5BBBAA9B3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81784" y="9835970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1A8071-3A3F-4285-953F-2F8548DA90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31319" y="10407385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F4A0C69-CD72-4FBC-B974-84D8B51FA1B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148377" y="9834911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17154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60136591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46202E7-859E-4B10-B3CC-DD3B988EE1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5107611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DD8BC7C-2E50-4E38-AD6A-8926627D08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2027" y="4538689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1B68D3D-708F-4827-9032-1F3B37E77B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65426" y="8681840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BC57F54-E1A0-486F-B582-E6595D2DD4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880908" y="8112918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06991F37-86A6-418B-B1C3-32C75240818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4020485" y="8035494"/>
            <a:ext cx="524028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ED22BBF5-0CF1-4237-8226-FBFFD588E0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863224" y="224383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646625434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586579515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91680386-5199-4AC6-B221-CEBE3ED0425A}"/>
              </a:ext>
            </a:extLst>
          </p:cNvPr>
          <p:cNvSpPr/>
          <p:nvPr userDrawn="1"/>
        </p:nvSpPr>
        <p:spPr>
          <a:xfrm>
            <a:off x="5638800" y="4966309"/>
            <a:ext cx="254001" cy="127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D3C3255E-4912-40C3-8A6C-DA515489001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795595" y="225738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3EA0D114-F7ED-4B86-954F-00D92209A7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56862" y="2249338"/>
            <a:ext cx="9157963" cy="1816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CB7DBDB-83EA-41DC-9505-96543E4671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43652" y="4755829"/>
            <a:ext cx="2960724" cy="507508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377167276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511E8C-2837-4BBE-9086-49E6502D56C2}"/>
              </a:ext>
            </a:extLst>
          </p:cNvPr>
          <p:cNvSpPr/>
          <p:nvPr userDrawn="1"/>
        </p:nvSpPr>
        <p:spPr>
          <a:xfrm>
            <a:off x="0" y="0"/>
            <a:ext cx="24384000" cy="2763078"/>
          </a:xfrm>
          <a:prstGeom prst="rect">
            <a:avLst/>
          </a:prstGeom>
          <a:solidFill>
            <a:srgbClr val="F7F9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17136EA-1A2A-4B15-BEFD-ACA215EB6A6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F4452F0-706A-4610-93B9-0BC5D98DAD1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354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DA0F755-737F-4C21-A066-01B87065EE2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2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A62B21DC-B86A-4D8E-8109-CB43EF06283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192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57A0231-C6CA-4803-97CD-D6646F0568E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4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4BE45ED-404C-400F-8B8A-60D40B04AC4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2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BE56748B-0115-445C-A9A4-F667C444655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034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C8771F4-AEA4-4280-A894-0DD18E36B38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8034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68737150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86450207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63574D42-98E6-4B7C-8C0D-B8F931CAF8B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72012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2140CE-F94D-40DA-9050-AA0972FD35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A32237B-7452-4ABA-8DE5-80C1BDB1B6F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75238" y="9646948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E9F43C-829A-4A7E-9235-C973D1672FF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70191" y="921503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593FC572-BE0F-4DED-B1C7-3C0026621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40440" y="10633510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09377989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912138956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08C40702-BA7F-4F77-AE74-8F6C2B02AD1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642619"/>
            <a:ext cx="4876800" cy="187136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3BE7F0A1-7FD6-420B-9814-FE45D55A8D8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091447" y="6427526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21C55D11-7449-4891-A15C-0C93D06B856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346756" y="553609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6496088E-36DA-40EF-9414-BAEBE99EB1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656649" y="7414088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946563941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307580827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144537-F437-4EAC-80C8-A6EEB2848F8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4339" y="2249338"/>
            <a:ext cx="685238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62573537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91357805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A08C5DCF-0A9C-4CE3-8B76-F4AD858C66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04201" y="7677520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CF39C7-6CA5-4432-9B18-F20D6CA57D6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0126" y="2240127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100A3B99-D7B1-426A-94EC-EBEB30F6B0E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670158" y="10967831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05B5075-B796-41E0-BA18-538D6D748C7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57458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49E7D32-AFB2-4692-A370-8198D23630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993598" y="10977456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6B1699F-587C-4487-85FB-8E16DAC348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980898" y="10408534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05C5620-2CF0-444F-A8E8-A8060E2CCD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307413" y="10967831"/>
            <a:ext cx="3786800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EDF5A3D-BBED-4053-BB12-D222FEF5B7B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294713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64466838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64978085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4F51BD76-2EF5-438F-A902-B528CA180D3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2575" y="435352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3170B5CD-CA66-4E3F-8768-73CAB99286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69875" y="378460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5260F8FC-E039-4EF6-8127-A79F90384A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1426" y="4356696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8FBBB7D-4D30-4F58-A4D0-3BF74A8E2A6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698726" y="3787774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A0275137-BC45-41C8-A254-BC01C71B7DB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16776" y="886187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F21990B-6021-4759-A310-86967A2A7F6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6704076" y="829295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F6894FD3-2B26-4942-AF14-9A952C2F99C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72052" y="8832305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AD07CAA-6DED-45FF-B630-41DD5312D6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59352" y="826338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682054652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93853138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00B79F68-F221-4709-AE5A-94CA344B189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812730" y="2223653"/>
            <a:ext cx="7030343" cy="26924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0FE747-1053-4E97-ACC7-54F3F793D8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3009" y="8811420"/>
            <a:ext cx="4280240" cy="284718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FB29B1A-098D-4CA1-9E82-896B723D2C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650875" y="10739969"/>
            <a:ext cx="495897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B9CA025B-65E4-4F92-A039-7686DEDD96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652381" y="911749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993ECA58-9BE0-4561-BA6A-A51B96349F6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12625" y="9622389"/>
            <a:ext cx="3929021" cy="143459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00,000</a:t>
            </a:r>
          </a:p>
        </p:txBody>
      </p:sp>
    </p:spTree>
    <p:extLst>
      <p:ext uri="{BB962C8B-B14F-4D97-AF65-F5344CB8AC3E}">
        <p14:creationId xmlns:p14="http://schemas.microsoft.com/office/powerpoint/2010/main" val="1864320996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609246585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51950173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4925D14-5AA4-4F8A-B4B8-04FBCA595C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370675" y="7416800"/>
            <a:ext cx="310697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+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99310D-1743-4779-A572-523E7B4E7E6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1296" y="2232951"/>
            <a:ext cx="6951967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22C484F3-201F-4A28-8901-053394EFC1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19509" y="1401497"/>
            <a:ext cx="6951968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57501555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13515965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4137D44E-50D9-4843-A625-34405B98C958}"/>
              </a:ext>
            </a:extLst>
          </p:cNvPr>
          <p:cNvSpPr/>
          <p:nvPr userDrawn="1"/>
        </p:nvSpPr>
        <p:spPr>
          <a:xfrm>
            <a:off x="2540925" y="5495243"/>
            <a:ext cx="10418501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1D00A9E7-CDA7-462A-B3C0-1B55B96C31C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7220" y="6607553"/>
            <a:ext cx="7662780" cy="1883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96B4B411-D7D1-4369-975E-EDC404898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71820" y="9085699"/>
            <a:ext cx="8643430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139D5A-EEA3-41FC-9627-0A281E90C72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488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8ADEB42-5154-4B5B-A285-4BC730CFB1B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4486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00k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075CBC-078F-4D4A-9187-C95BB81962B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66550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3747463531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96264435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73FC9B-07A6-4F6B-9CBF-377B84071A2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529890" y="8027045"/>
            <a:ext cx="6785361" cy="308194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AE383B-6E01-45F1-8F9B-FC06FDEF94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323418" y="2249337"/>
            <a:ext cx="7349808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6BAD50-5918-4C6C-BE86-BF2CDDD7AE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4323418" y="5533130"/>
            <a:ext cx="7513307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81425440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118753284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D88318-071B-4D67-89A6-150E6993A5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6123" y="2252025"/>
            <a:ext cx="638852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98AD207-586B-4B24-ADD9-D269173A6D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28658" y="5530031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0E12F51-CA14-4F55-844E-D15244BE0E8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934488" y="8839727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21E828B-3C59-4758-B003-2D22EE74D5F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650003" y="9714989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6FE6FE89-B1D9-4753-8BC6-51A959B286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15205" y="10701551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D180B45-0A23-4344-A019-6E5E3B4BAB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955053" y="6410854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6AFA47D-73F7-4EC7-B192-DD077C8CDE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1520255" y="7397416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38686140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12835B3-E04A-4058-9416-0CD66136AE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9757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E8FE2B1-7856-4F1E-AE19-0B05588203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45247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95D77AD-9735-4808-A62F-65BB55BACA1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4357" y="84009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E635C1B-3CEE-44DF-AA35-2F6D8BADEE9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40766" y="78320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579CADD-42DB-4748-BEC5-49D6D0F4863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16914" y="84136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79EFEB-D22D-4CA4-90CA-3EBDA954053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783323" y="78447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FAE98E4-C082-4F56-B2DA-35A718936F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34071" y="84263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B471525-4828-4DF3-B0AC-C37E1D649C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100480" y="78574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9BCC7857-BE4E-4A7B-83FC-4462B13DAD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60365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732DD4B-11EE-45C2-87C2-EDFB13C4222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3605855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BF08CE9A-D4C8-48DB-85D3-6D08B7705DA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220973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B15F361-8408-458D-ADDB-B671D8985E6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0966463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905007873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17142AE-8B9F-4AE1-AFA1-EEB9EC815B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6887" y="752068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6D1348F-7F40-4DB0-A709-D833A268548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77525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56F183E-6EA0-4A1B-96EA-F45F800566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77525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EA651302-8198-4DCA-9881-43F8797502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87227" y="7509934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04BC95B-C9F1-43D1-8A56-5E445F2A50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63422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F5339F7-2530-47AB-9785-28C91BED46E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63422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E8BE8A3F-0757-4FA7-9AD8-98274B347A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787227" y="2480139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D9C8E3E-4C45-4FEB-BD81-C461BF83C17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63422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1A28804-7451-4420-B79D-5177E1ACF40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63422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B22D712-937F-40ED-BCF4-13314123F9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06887" y="249634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5E83D3A-4308-4AF0-9350-4B8991485F5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77525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678820F1-17F8-49F7-BB8E-6EC5AC3D813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877525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9639271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ig Tittle"/>
          <p:cNvSpPr txBox="1">
            <a:spLocks noGrp="1"/>
          </p:cNvSpPr>
          <p:nvPr>
            <p:ph type="body" sz="quarter" idx="15"/>
          </p:nvPr>
        </p:nvSpPr>
        <p:spPr>
          <a:xfrm>
            <a:off x="6989687" y="5181599"/>
            <a:ext cx="10404625" cy="335280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>
              <a:defRPr sz="2000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Big Tittle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5389325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Circle">
            <a:extLst>
              <a:ext uri="{FF2B5EF4-FFF2-40B4-BE49-F238E27FC236}">
                <a16:creationId xmlns:a16="http://schemas.microsoft.com/office/drawing/2014/main" id="{EBE4E464-4DCA-4C27-BC02-A3E16D77FC20}"/>
              </a:ext>
            </a:extLst>
          </p:cNvPr>
          <p:cNvSpPr/>
          <p:nvPr userDrawn="1"/>
        </p:nvSpPr>
        <p:spPr>
          <a:xfrm>
            <a:off x="17272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Circle">
            <a:extLst>
              <a:ext uri="{FF2B5EF4-FFF2-40B4-BE49-F238E27FC236}">
                <a16:creationId xmlns:a16="http://schemas.microsoft.com/office/drawing/2014/main" id="{98531359-D7C9-430E-A999-BB0FAF35488D}"/>
              </a:ext>
            </a:extLst>
          </p:cNvPr>
          <p:cNvSpPr/>
          <p:nvPr userDrawn="1"/>
        </p:nvSpPr>
        <p:spPr>
          <a:xfrm>
            <a:off x="3937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0EA42F8-C7BB-4494-B305-F9DDEF7ADF6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99003" y="9385299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483C5565-FCED-4261-BC8C-C515AE69342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46940" y="8816377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52E78F32-67DA-4DE8-8323-1850DDC2B9C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441098" y="9385480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C2602B9-9D27-4727-A2A1-E1F714EEE1A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989035" y="8816558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B4C2BAE7-33BF-4BDC-A4AE-35BA1306A74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27968" y="10040834"/>
            <a:ext cx="5728064" cy="1346201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766679347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29141248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Freeform 50271">
            <a:extLst>
              <a:ext uri="{FF2B5EF4-FFF2-40B4-BE49-F238E27FC236}">
                <a16:creationId xmlns:a16="http://schemas.microsoft.com/office/drawing/2014/main" id="{7379F961-CE41-49D0-B951-83D57FD676BE}"/>
              </a:ext>
            </a:extLst>
          </p:cNvPr>
          <p:cNvSpPr/>
          <p:nvPr userDrawn="1"/>
        </p:nvSpPr>
        <p:spPr>
          <a:xfrm>
            <a:off x="2768996" y="2633670"/>
            <a:ext cx="17576802" cy="4019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463" extrusionOk="0">
                <a:moveTo>
                  <a:pt x="17842" y="1"/>
                </a:moveTo>
                <a:cubicBezTo>
                  <a:pt x="17801" y="-12"/>
                  <a:pt x="17759" y="78"/>
                  <a:pt x="17714" y="182"/>
                </a:cubicBezTo>
                <a:cubicBezTo>
                  <a:pt x="17755" y="221"/>
                  <a:pt x="17797" y="197"/>
                  <a:pt x="17842" y="1"/>
                </a:cubicBezTo>
                <a:close/>
                <a:moveTo>
                  <a:pt x="17616" y="106"/>
                </a:moveTo>
                <a:cubicBezTo>
                  <a:pt x="17604" y="166"/>
                  <a:pt x="17607" y="287"/>
                  <a:pt x="17592" y="227"/>
                </a:cubicBezTo>
                <a:cubicBezTo>
                  <a:pt x="17585" y="419"/>
                  <a:pt x="17635" y="335"/>
                  <a:pt x="17650" y="239"/>
                </a:cubicBezTo>
                <a:cubicBezTo>
                  <a:pt x="17642" y="130"/>
                  <a:pt x="17627" y="154"/>
                  <a:pt x="17616" y="106"/>
                </a:cubicBezTo>
                <a:close/>
                <a:moveTo>
                  <a:pt x="2359" y="182"/>
                </a:moveTo>
                <a:cubicBezTo>
                  <a:pt x="2351" y="234"/>
                  <a:pt x="2362" y="249"/>
                  <a:pt x="2366" y="223"/>
                </a:cubicBezTo>
                <a:cubicBezTo>
                  <a:pt x="2378" y="288"/>
                  <a:pt x="2389" y="355"/>
                  <a:pt x="2381" y="420"/>
                </a:cubicBezTo>
                <a:cubicBezTo>
                  <a:pt x="2392" y="459"/>
                  <a:pt x="2404" y="339"/>
                  <a:pt x="2415" y="287"/>
                </a:cubicBezTo>
                <a:cubicBezTo>
                  <a:pt x="2396" y="209"/>
                  <a:pt x="2378" y="221"/>
                  <a:pt x="2359" y="182"/>
                </a:cubicBezTo>
                <a:close/>
                <a:moveTo>
                  <a:pt x="2794" y="231"/>
                </a:moveTo>
                <a:cubicBezTo>
                  <a:pt x="2759" y="344"/>
                  <a:pt x="2725" y="216"/>
                  <a:pt x="2690" y="368"/>
                </a:cubicBezTo>
                <a:cubicBezTo>
                  <a:pt x="2642" y="77"/>
                  <a:pt x="2642" y="420"/>
                  <a:pt x="2570" y="698"/>
                </a:cubicBezTo>
                <a:cubicBezTo>
                  <a:pt x="2601" y="673"/>
                  <a:pt x="2628" y="573"/>
                  <a:pt x="2656" y="674"/>
                </a:cubicBezTo>
                <a:cubicBezTo>
                  <a:pt x="2670" y="623"/>
                  <a:pt x="2663" y="560"/>
                  <a:pt x="2656" y="496"/>
                </a:cubicBezTo>
                <a:cubicBezTo>
                  <a:pt x="2673" y="433"/>
                  <a:pt x="2691" y="445"/>
                  <a:pt x="2708" y="509"/>
                </a:cubicBezTo>
                <a:cubicBezTo>
                  <a:pt x="2725" y="597"/>
                  <a:pt x="2687" y="622"/>
                  <a:pt x="2684" y="597"/>
                </a:cubicBezTo>
                <a:cubicBezTo>
                  <a:pt x="2691" y="736"/>
                  <a:pt x="2753" y="1165"/>
                  <a:pt x="2788" y="887"/>
                </a:cubicBezTo>
                <a:cubicBezTo>
                  <a:pt x="2805" y="1165"/>
                  <a:pt x="2880" y="1166"/>
                  <a:pt x="2922" y="1064"/>
                </a:cubicBezTo>
                <a:cubicBezTo>
                  <a:pt x="2936" y="1203"/>
                  <a:pt x="2929" y="1302"/>
                  <a:pt x="2957" y="1113"/>
                </a:cubicBezTo>
                <a:cubicBezTo>
                  <a:pt x="3023" y="1429"/>
                  <a:pt x="3088" y="1521"/>
                  <a:pt x="3157" y="1407"/>
                </a:cubicBezTo>
                <a:cubicBezTo>
                  <a:pt x="3157" y="1710"/>
                  <a:pt x="3229" y="1495"/>
                  <a:pt x="3205" y="1773"/>
                </a:cubicBezTo>
                <a:cubicBezTo>
                  <a:pt x="3219" y="1685"/>
                  <a:pt x="3240" y="1694"/>
                  <a:pt x="3267" y="1657"/>
                </a:cubicBezTo>
                <a:cubicBezTo>
                  <a:pt x="3257" y="1568"/>
                  <a:pt x="3244" y="1609"/>
                  <a:pt x="3237" y="1508"/>
                </a:cubicBezTo>
                <a:cubicBezTo>
                  <a:pt x="3247" y="1470"/>
                  <a:pt x="3261" y="1482"/>
                  <a:pt x="3275" y="1431"/>
                </a:cubicBezTo>
                <a:cubicBezTo>
                  <a:pt x="3278" y="1507"/>
                  <a:pt x="3278" y="1581"/>
                  <a:pt x="3267" y="1657"/>
                </a:cubicBezTo>
                <a:cubicBezTo>
                  <a:pt x="3284" y="1796"/>
                  <a:pt x="3302" y="1707"/>
                  <a:pt x="3319" y="1846"/>
                </a:cubicBezTo>
                <a:cubicBezTo>
                  <a:pt x="3329" y="1795"/>
                  <a:pt x="3323" y="1732"/>
                  <a:pt x="3333" y="1669"/>
                </a:cubicBezTo>
                <a:cubicBezTo>
                  <a:pt x="3347" y="1808"/>
                  <a:pt x="3361" y="1923"/>
                  <a:pt x="3378" y="1733"/>
                </a:cubicBezTo>
                <a:cubicBezTo>
                  <a:pt x="3389" y="1796"/>
                  <a:pt x="3399" y="1937"/>
                  <a:pt x="3409" y="1874"/>
                </a:cubicBezTo>
                <a:cubicBezTo>
                  <a:pt x="3426" y="1975"/>
                  <a:pt x="3374" y="2039"/>
                  <a:pt x="3409" y="2140"/>
                </a:cubicBezTo>
                <a:cubicBezTo>
                  <a:pt x="3437" y="1811"/>
                  <a:pt x="3548" y="1988"/>
                  <a:pt x="3572" y="2241"/>
                </a:cubicBezTo>
                <a:cubicBezTo>
                  <a:pt x="3596" y="2342"/>
                  <a:pt x="3579" y="2101"/>
                  <a:pt x="3600" y="2063"/>
                </a:cubicBezTo>
                <a:cubicBezTo>
                  <a:pt x="3607" y="2038"/>
                  <a:pt x="3613" y="2074"/>
                  <a:pt x="3616" y="2023"/>
                </a:cubicBezTo>
                <a:cubicBezTo>
                  <a:pt x="3640" y="2137"/>
                  <a:pt x="3624" y="2240"/>
                  <a:pt x="3648" y="2353"/>
                </a:cubicBezTo>
                <a:cubicBezTo>
                  <a:pt x="3693" y="2075"/>
                  <a:pt x="3775" y="2353"/>
                  <a:pt x="3838" y="2454"/>
                </a:cubicBezTo>
                <a:cubicBezTo>
                  <a:pt x="3855" y="2290"/>
                  <a:pt x="3868" y="2342"/>
                  <a:pt x="3886" y="2241"/>
                </a:cubicBezTo>
                <a:cubicBezTo>
                  <a:pt x="3855" y="2038"/>
                  <a:pt x="3859" y="2391"/>
                  <a:pt x="3827" y="2265"/>
                </a:cubicBezTo>
                <a:cubicBezTo>
                  <a:pt x="3845" y="2138"/>
                  <a:pt x="3837" y="2178"/>
                  <a:pt x="3820" y="1963"/>
                </a:cubicBezTo>
                <a:cubicBezTo>
                  <a:pt x="3865" y="1685"/>
                  <a:pt x="3903" y="1848"/>
                  <a:pt x="3914" y="2075"/>
                </a:cubicBezTo>
                <a:cubicBezTo>
                  <a:pt x="3893" y="2227"/>
                  <a:pt x="3879" y="1861"/>
                  <a:pt x="3862" y="2063"/>
                </a:cubicBezTo>
                <a:cubicBezTo>
                  <a:pt x="3889" y="2076"/>
                  <a:pt x="3903" y="2327"/>
                  <a:pt x="3879" y="2466"/>
                </a:cubicBezTo>
                <a:cubicBezTo>
                  <a:pt x="3921" y="2479"/>
                  <a:pt x="3958" y="2619"/>
                  <a:pt x="4000" y="2631"/>
                </a:cubicBezTo>
                <a:cubicBezTo>
                  <a:pt x="3986" y="2871"/>
                  <a:pt x="3994" y="2783"/>
                  <a:pt x="4025" y="2909"/>
                </a:cubicBezTo>
                <a:cubicBezTo>
                  <a:pt x="4004" y="2960"/>
                  <a:pt x="3982" y="2885"/>
                  <a:pt x="3962" y="2708"/>
                </a:cubicBezTo>
                <a:cubicBezTo>
                  <a:pt x="3948" y="2796"/>
                  <a:pt x="3976" y="2898"/>
                  <a:pt x="3959" y="2974"/>
                </a:cubicBezTo>
                <a:cubicBezTo>
                  <a:pt x="3983" y="2923"/>
                  <a:pt x="4007" y="3059"/>
                  <a:pt x="4031" y="3046"/>
                </a:cubicBezTo>
                <a:cubicBezTo>
                  <a:pt x="4048" y="2933"/>
                  <a:pt x="4024" y="2806"/>
                  <a:pt x="4007" y="2680"/>
                </a:cubicBezTo>
                <a:cubicBezTo>
                  <a:pt x="4045" y="2629"/>
                  <a:pt x="4079" y="2781"/>
                  <a:pt x="4117" y="2579"/>
                </a:cubicBezTo>
                <a:cubicBezTo>
                  <a:pt x="4124" y="2465"/>
                  <a:pt x="4111" y="2338"/>
                  <a:pt x="4121" y="2225"/>
                </a:cubicBezTo>
                <a:cubicBezTo>
                  <a:pt x="4159" y="2174"/>
                  <a:pt x="4121" y="2454"/>
                  <a:pt x="4152" y="2543"/>
                </a:cubicBezTo>
                <a:cubicBezTo>
                  <a:pt x="4159" y="2631"/>
                  <a:pt x="4142" y="2579"/>
                  <a:pt x="4131" y="2668"/>
                </a:cubicBezTo>
                <a:cubicBezTo>
                  <a:pt x="4169" y="2984"/>
                  <a:pt x="4255" y="2821"/>
                  <a:pt x="4297" y="3175"/>
                </a:cubicBezTo>
                <a:cubicBezTo>
                  <a:pt x="4352" y="2897"/>
                  <a:pt x="4404" y="3110"/>
                  <a:pt x="4456" y="3135"/>
                </a:cubicBezTo>
                <a:cubicBezTo>
                  <a:pt x="4473" y="3362"/>
                  <a:pt x="4418" y="3313"/>
                  <a:pt x="4415" y="3566"/>
                </a:cubicBezTo>
                <a:cubicBezTo>
                  <a:pt x="4453" y="3755"/>
                  <a:pt x="4463" y="3277"/>
                  <a:pt x="4470" y="3719"/>
                </a:cubicBezTo>
                <a:cubicBezTo>
                  <a:pt x="4484" y="3567"/>
                  <a:pt x="4484" y="3427"/>
                  <a:pt x="4474" y="3276"/>
                </a:cubicBezTo>
                <a:cubicBezTo>
                  <a:pt x="4522" y="3175"/>
                  <a:pt x="4567" y="3238"/>
                  <a:pt x="4612" y="3364"/>
                </a:cubicBezTo>
                <a:cubicBezTo>
                  <a:pt x="4626" y="3023"/>
                  <a:pt x="4670" y="3161"/>
                  <a:pt x="4702" y="3211"/>
                </a:cubicBezTo>
                <a:cubicBezTo>
                  <a:pt x="4708" y="3275"/>
                  <a:pt x="4695" y="3326"/>
                  <a:pt x="4688" y="3377"/>
                </a:cubicBezTo>
                <a:cubicBezTo>
                  <a:pt x="4677" y="3427"/>
                  <a:pt x="4667" y="3299"/>
                  <a:pt x="4656" y="3236"/>
                </a:cubicBezTo>
                <a:cubicBezTo>
                  <a:pt x="4649" y="3273"/>
                  <a:pt x="4646" y="3327"/>
                  <a:pt x="4650" y="3364"/>
                </a:cubicBezTo>
                <a:lnTo>
                  <a:pt x="4636" y="3453"/>
                </a:lnTo>
                <a:cubicBezTo>
                  <a:pt x="4660" y="3579"/>
                  <a:pt x="4684" y="3324"/>
                  <a:pt x="4708" y="3602"/>
                </a:cubicBezTo>
                <a:cubicBezTo>
                  <a:pt x="4691" y="3728"/>
                  <a:pt x="4677" y="3604"/>
                  <a:pt x="4660" y="3642"/>
                </a:cubicBezTo>
                <a:cubicBezTo>
                  <a:pt x="4653" y="3883"/>
                  <a:pt x="4698" y="3769"/>
                  <a:pt x="4712" y="3832"/>
                </a:cubicBezTo>
                <a:cubicBezTo>
                  <a:pt x="4667" y="4198"/>
                  <a:pt x="4764" y="3921"/>
                  <a:pt x="4795" y="4085"/>
                </a:cubicBezTo>
                <a:cubicBezTo>
                  <a:pt x="4795" y="3946"/>
                  <a:pt x="4802" y="3691"/>
                  <a:pt x="4829" y="3691"/>
                </a:cubicBezTo>
                <a:cubicBezTo>
                  <a:pt x="4812" y="3918"/>
                  <a:pt x="4847" y="3921"/>
                  <a:pt x="4847" y="4186"/>
                </a:cubicBezTo>
                <a:cubicBezTo>
                  <a:pt x="4854" y="4136"/>
                  <a:pt x="4860" y="4121"/>
                  <a:pt x="4867" y="4146"/>
                </a:cubicBezTo>
                <a:cubicBezTo>
                  <a:pt x="4857" y="3893"/>
                  <a:pt x="4899" y="3946"/>
                  <a:pt x="4909" y="3719"/>
                </a:cubicBezTo>
                <a:cubicBezTo>
                  <a:pt x="4926" y="3757"/>
                  <a:pt x="4981" y="4032"/>
                  <a:pt x="5019" y="3791"/>
                </a:cubicBezTo>
                <a:cubicBezTo>
                  <a:pt x="5043" y="3918"/>
                  <a:pt x="5019" y="4032"/>
                  <a:pt x="5015" y="4146"/>
                </a:cubicBezTo>
                <a:cubicBezTo>
                  <a:pt x="5053" y="4272"/>
                  <a:pt x="5088" y="4300"/>
                  <a:pt x="5105" y="4452"/>
                </a:cubicBezTo>
                <a:cubicBezTo>
                  <a:pt x="5116" y="4389"/>
                  <a:pt x="5123" y="4338"/>
                  <a:pt x="5133" y="4275"/>
                </a:cubicBezTo>
                <a:lnTo>
                  <a:pt x="5109" y="4098"/>
                </a:lnTo>
                <a:cubicBezTo>
                  <a:pt x="5081" y="4338"/>
                  <a:pt x="5061" y="4034"/>
                  <a:pt x="5037" y="4021"/>
                </a:cubicBezTo>
                <a:cubicBezTo>
                  <a:pt x="5068" y="3844"/>
                  <a:pt x="5099" y="4133"/>
                  <a:pt x="5130" y="3969"/>
                </a:cubicBezTo>
                <a:cubicBezTo>
                  <a:pt x="5127" y="4499"/>
                  <a:pt x="5199" y="4223"/>
                  <a:pt x="5251" y="4488"/>
                </a:cubicBezTo>
                <a:cubicBezTo>
                  <a:pt x="5230" y="4425"/>
                  <a:pt x="5210" y="4550"/>
                  <a:pt x="5192" y="4424"/>
                </a:cubicBezTo>
                <a:cubicBezTo>
                  <a:pt x="5189" y="4651"/>
                  <a:pt x="5244" y="4589"/>
                  <a:pt x="5261" y="4589"/>
                </a:cubicBezTo>
                <a:cubicBezTo>
                  <a:pt x="5268" y="4463"/>
                  <a:pt x="5268" y="4348"/>
                  <a:pt x="5278" y="4235"/>
                </a:cubicBezTo>
                <a:cubicBezTo>
                  <a:pt x="5313" y="4171"/>
                  <a:pt x="5296" y="4477"/>
                  <a:pt x="5310" y="4553"/>
                </a:cubicBezTo>
                <a:cubicBezTo>
                  <a:pt x="5317" y="4464"/>
                  <a:pt x="5327" y="4514"/>
                  <a:pt x="5334" y="4565"/>
                </a:cubicBezTo>
                <a:cubicBezTo>
                  <a:pt x="5337" y="4287"/>
                  <a:pt x="5369" y="4299"/>
                  <a:pt x="5400" y="4577"/>
                </a:cubicBezTo>
                <a:cubicBezTo>
                  <a:pt x="5382" y="4286"/>
                  <a:pt x="5409" y="4487"/>
                  <a:pt x="5441" y="4235"/>
                </a:cubicBezTo>
                <a:cubicBezTo>
                  <a:pt x="5475" y="4500"/>
                  <a:pt x="5393" y="4437"/>
                  <a:pt x="5438" y="4678"/>
                </a:cubicBezTo>
                <a:cubicBezTo>
                  <a:pt x="5452" y="4362"/>
                  <a:pt x="5475" y="4452"/>
                  <a:pt x="5492" y="4263"/>
                </a:cubicBezTo>
                <a:cubicBezTo>
                  <a:pt x="5523" y="4478"/>
                  <a:pt x="5454" y="4449"/>
                  <a:pt x="5465" y="4601"/>
                </a:cubicBezTo>
                <a:cubicBezTo>
                  <a:pt x="5496" y="4614"/>
                  <a:pt x="5503" y="4615"/>
                  <a:pt x="5524" y="4400"/>
                </a:cubicBezTo>
                <a:cubicBezTo>
                  <a:pt x="5551" y="4602"/>
                  <a:pt x="5503" y="4501"/>
                  <a:pt x="5510" y="4666"/>
                </a:cubicBezTo>
                <a:cubicBezTo>
                  <a:pt x="5565" y="4994"/>
                  <a:pt x="5586" y="4626"/>
                  <a:pt x="5641" y="4525"/>
                </a:cubicBezTo>
                <a:cubicBezTo>
                  <a:pt x="5655" y="4638"/>
                  <a:pt x="5648" y="4742"/>
                  <a:pt x="5672" y="4843"/>
                </a:cubicBezTo>
                <a:cubicBezTo>
                  <a:pt x="5700" y="4653"/>
                  <a:pt x="5728" y="4856"/>
                  <a:pt x="5759" y="4742"/>
                </a:cubicBezTo>
                <a:cubicBezTo>
                  <a:pt x="5766" y="4868"/>
                  <a:pt x="5752" y="4983"/>
                  <a:pt x="5755" y="5097"/>
                </a:cubicBezTo>
                <a:cubicBezTo>
                  <a:pt x="5745" y="5185"/>
                  <a:pt x="5738" y="5122"/>
                  <a:pt x="5728" y="5185"/>
                </a:cubicBezTo>
                <a:cubicBezTo>
                  <a:pt x="5707" y="5084"/>
                  <a:pt x="5731" y="5008"/>
                  <a:pt x="5731" y="4907"/>
                </a:cubicBezTo>
                <a:cubicBezTo>
                  <a:pt x="5690" y="4945"/>
                  <a:pt x="5680" y="5096"/>
                  <a:pt x="5631" y="5020"/>
                </a:cubicBezTo>
                <a:cubicBezTo>
                  <a:pt x="5659" y="5096"/>
                  <a:pt x="5686" y="5257"/>
                  <a:pt x="5714" y="5169"/>
                </a:cubicBezTo>
                <a:cubicBezTo>
                  <a:pt x="5738" y="5308"/>
                  <a:pt x="5679" y="5182"/>
                  <a:pt x="5700" y="5346"/>
                </a:cubicBezTo>
                <a:cubicBezTo>
                  <a:pt x="5672" y="5245"/>
                  <a:pt x="5641" y="5284"/>
                  <a:pt x="5610" y="5233"/>
                </a:cubicBezTo>
                <a:cubicBezTo>
                  <a:pt x="5603" y="5284"/>
                  <a:pt x="5617" y="5348"/>
                  <a:pt x="5610" y="5411"/>
                </a:cubicBezTo>
                <a:cubicBezTo>
                  <a:pt x="5582" y="5487"/>
                  <a:pt x="5604" y="5232"/>
                  <a:pt x="5579" y="5169"/>
                </a:cubicBezTo>
                <a:cubicBezTo>
                  <a:pt x="5566" y="5245"/>
                  <a:pt x="5555" y="5247"/>
                  <a:pt x="5544" y="5209"/>
                </a:cubicBezTo>
                <a:cubicBezTo>
                  <a:pt x="5541" y="5765"/>
                  <a:pt x="5482" y="5057"/>
                  <a:pt x="5448" y="5399"/>
                </a:cubicBezTo>
                <a:cubicBezTo>
                  <a:pt x="5424" y="5272"/>
                  <a:pt x="5455" y="5133"/>
                  <a:pt x="5424" y="5121"/>
                </a:cubicBezTo>
                <a:cubicBezTo>
                  <a:pt x="5403" y="5298"/>
                  <a:pt x="5427" y="5475"/>
                  <a:pt x="5406" y="5652"/>
                </a:cubicBezTo>
                <a:cubicBezTo>
                  <a:pt x="5424" y="5791"/>
                  <a:pt x="5441" y="5639"/>
                  <a:pt x="5458" y="5753"/>
                </a:cubicBezTo>
                <a:cubicBezTo>
                  <a:pt x="5465" y="5703"/>
                  <a:pt x="5451" y="5639"/>
                  <a:pt x="5444" y="5576"/>
                </a:cubicBezTo>
                <a:cubicBezTo>
                  <a:pt x="5468" y="5424"/>
                  <a:pt x="5489" y="5549"/>
                  <a:pt x="5510" y="5600"/>
                </a:cubicBezTo>
                <a:cubicBezTo>
                  <a:pt x="5513" y="5764"/>
                  <a:pt x="5489" y="5664"/>
                  <a:pt x="5482" y="5854"/>
                </a:cubicBezTo>
                <a:cubicBezTo>
                  <a:pt x="5455" y="5879"/>
                  <a:pt x="5430" y="5792"/>
                  <a:pt x="5403" y="5918"/>
                </a:cubicBezTo>
                <a:cubicBezTo>
                  <a:pt x="5382" y="5792"/>
                  <a:pt x="5410" y="5653"/>
                  <a:pt x="5378" y="5640"/>
                </a:cubicBezTo>
                <a:cubicBezTo>
                  <a:pt x="5334" y="6285"/>
                  <a:pt x="5196" y="5777"/>
                  <a:pt x="5113" y="5777"/>
                </a:cubicBezTo>
                <a:cubicBezTo>
                  <a:pt x="5109" y="5664"/>
                  <a:pt x="5137" y="5549"/>
                  <a:pt x="5127" y="5435"/>
                </a:cubicBezTo>
                <a:cubicBezTo>
                  <a:pt x="5188" y="5507"/>
                  <a:pt x="5253" y="5616"/>
                  <a:pt x="5317" y="5648"/>
                </a:cubicBezTo>
                <a:cubicBezTo>
                  <a:pt x="5300" y="5524"/>
                  <a:pt x="5276" y="5537"/>
                  <a:pt x="5303" y="5346"/>
                </a:cubicBezTo>
                <a:cubicBezTo>
                  <a:pt x="5282" y="5384"/>
                  <a:pt x="5258" y="5423"/>
                  <a:pt x="5237" y="5423"/>
                </a:cubicBezTo>
                <a:cubicBezTo>
                  <a:pt x="5233" y="5296"/>
                  <a:pt x="5258" y="5195"/>
                  <a:pt x="5227" y="5056"/>
                </a:cubicBezTo>
                <a:cubicBezTo>
                  <a:pt x="5206" y="5309"/>
                  <a:pt x="5199" y="5220"/>
                  <a:pt x="5168" y="5169"/>
                </a:cubicBezTo>
                <a:cubicBezTo>
                  <a:pt x="5144" y="5068"/>
                  <a:pt x="5175" y="4969"/>
                  <a:pt x="5151" y="4855"/>
                </a:cubicBezTo>
                <a:cubicBezTo>
                  <a:pt x="5106" y="4766"/>
                  <a:pt x="5047" y="4920"/>
                  <a:pt x="5019" y="5084"/>
                </a:cubicBezTo>
                <a:cubicBezTo>
                  <a:pt x="5019" y="5009"/>
                  <a:pt x="5006" y="4930"/>
                  <a:pt x="5013" y="4867"/>
                </a:cubicBezTo>
                <a:cubicBezTo>
                  <a:pt x="5033" y="4741"/>
                  <a:pt x="5013" y="5082"/>
                  <a:pt x="5040" y="4867"/>
                </a:cubicBezTo>
                <a:cubicBezTo>
                  <a:pt x="5002" y="4690"/>
                  <a:pt x="4961" y="4830"/>
                  <a:pt x="4923" y="4653"/>
                </a:cubicBezTo>
                <a:lnTo>
                  <a:pt x="4874" y="4956"/>
                </a:lnTo>
                <a:cubicBezTo>
                  <a:pt x="4863" y="4829"/>
                  <a:pt x="4863" y="4715"/>
                  <a:pt x="4836" y="4589"/>
                </a:cubicBezTo>
                <a:cubicBezTo>
                  <a:pt x="4808" y="4880"/>
                  <a:pt x="4854" y="4880"/>
                  <a:pt x="4861" y="5032"/>
                </a:cubicBezTo>
                <a:cubicBezTo>
                  <a:pt x="4837" y="5184"/>
                  <a:pt x="4816" y="4715"/>
                  <a:pt x="4791" y="4968"/>
                </a:cubicBezTo>
                <a:cubicBezTo>
                  <a:pt x="4760" y="4778"/>
                  <a:pt x="4819" y="4630"/>
                  <a:pt x="4781" y="4440"/>
                </a:cubicBezTo>
                <a:cubicBezTo>
                  <a:pt x="4774" y="4478"/>
                  <a:pt x="4781" y="4527"/>
                  <a:pt x="4784" y="4565"/>
                </a:cubicBezTo>
                <a:cubicBezTo>
                  <a:pt x="4736" y="4704"/>
                  <a:pt x="4684" y="4552"/>
                  <a:pt x="4636" y="4476"/>
                </a:cubicBezTo>
                <a:cubicBezTo>
                  <a:pt x="4608" y="4666"/>
                  <a:pt x="4650" y="4868"/>
                  <a:pt x="4674" y="4843"/>
                </a:cubicBezTo>
                <a:cubicBezTo>
                  <a:pt x="4650" y="4919"/>
                  <a:pt x="4622" y="5335"/>
                  <a:pt x="4602" y="5133"/>
                </a:cubicBezTo>
                <a:cubicBezTo>
                  <a:pt x="4588" y="4956"/>
                  <a:pt x="4625" y="5084"/>
                  <a:pt x="4622" y="4919"/>
                </a:cubicBezTo>
                <a:cubicBezTo>
                  <a:pt x="4608" y="4717"/>
                  <a:pt x="4594" y="5021"/>
                  <a:pt x="4580" y="4819"/>
                </a:cubicBezTo>
                <a:cubicBezTo>
                  <a:pt x="4566" y="4983"/>
                  <a:pt x="4584" y="5045"/>
                  <a:pt x="4546" y="5121"/>
                </a:cubicBezTo>
                <a:cubicBezTo>
                  <a:pt x="4532" y="5020"/>
                  <a:pt x="4532" y="4931"/>
                  <a:pt x="4550" y="4855"/>
                </a:cubicBezTo>
                <a:cubicBezTo>
                  <a:pt x="4515" y="4653"/>
                  <a:pt x="4515" y="5197"/>
                  <a:pt x="4484" y="5008"/>
                </a:cubicBezTo>
                <a:cubicBezTo>
                  <a:pt x="4474" y="4869"/>
                  <a:pt x="4518" y="4752"/>
                  <a:pt x="4490" y="4613"/>
                </a:cubicBezTo>
                <a:cubicBezTo>
                  <a:pt x="4466" y="4702"/>
                  <a:pt x="4473" y="4819"/>
                  <a:pt x="4456" y="4907"/>
                </a:cubicBezTo>
                <a:cubicBezTo>
                  <a:pt x="4449" y="4932"/>
                  <a:pt x="4439" y="4945"/>
                  <a:pt x="4432" y="4907"/>
                </a:cubicBezTo>
                <a:cubicBezTo>
                  <a:pt x="4432" y="4756"/>
                  <a:pt x="4467" y="4768"/>
                  <a:pt x="4460" y="4553"/>
                </a:cubicBezTo>
                <a:cubicBezTo>
                  <a:pt x="4425" y="4565"/>
                  <a:pt x="4435" y="4425"/>
                  <a:pt x="4404" y="4222"/>
                </a:cubicBezTo>
                <a:cubicBezTo>
                  <a:pt x="4342" y="4046"/>
                  <a:pt x="4276" y="4250"/>
                  <a:pt x="4231" y="4263"/>
                </a:cubicBezTo>
                <a:cubicBezTo>
                  <a:pt x="4273" y="3947"/>
                  <a:pt x="4128" y="4047"/>
                  <a:pt x="4083" y="3908"/>
                </a:cubicBezTo>
                <a:cubicBezTo>
                  <a:pt x="4090" y="3668"/>
                  <a:pt x="4145" y="3960"/>
                  <a:pt x="4169" y="3707"/>
                </a:cubicBezTo>
                <a:cubicBezTo>
                  <a:pt x="4117" y="3479"/>
                  <a:pt x="4069" y="3922"/>
                  <a:pt x="4035" y="3618"/>
                </a:cubicBezTo>
                <a:cubicBezTo>
                  <a:pt x="4028" y="3681"/>
                  <a:pt x="4042" y="3744"/>
                  <a:pt x="4045" y="3808"/>
                </a:cubicBezTo>
                <a:cubicBezTo>
                  <a:pt x="4028" y="4010"/>
                  <a:pt x="4010" y="3805"/>
                  <a:pt x="3993" y="3957"/>
                </a:cubicBezTo>
                <a:cubicBezTo>
                  <a:pt x="3945" y="3514"/>
                  <a:pt x="3879" y="3907"/>
                  <a:pt x="3852" y="3566"/>
                </a:cubicBezTo>
                <a:cubicBezTo>
                  <a:pt x="3789" y="3755"/>
                  <a:pt x="3754" y="3501"/>
                  <a:pt x="3706" y="3779"/>
                </a:cubicBezTo>
                <a:cubicBezTo>
                  <a:pt x="3730" y="3805"/>
                  <a:pt x="3713" y="3842"/>
                  <a:pt x="3730" y="3969"/>
                </a:cubicBezTo>
                <a:cubicBezTo>
                  <a:pt x="3658" y="4234"/>
                  <a:pt x="3641" y="3731"/>
                  <a:pt x="3638" y="3364"/>
                </a:cubicBezTo>
                <a:cubicBezTo>
                  <a:pt x="3620" y="3541"/>
                  <a:pt x="3634" y="3719"/>
                  <a:pt x="3620" y="3896"/>
                </a:cubicBezTo>
                <a:cubicBezTo>
                  <a:pt x="3592" y="3833"/>
                  <a:pt x="3565" y="3857"/>
                  <a:pt x="3538" y="3731"/>
                </a:cubicBezTo>
                <a:cubicBezTo>
                  <a:pt x="3527" y="3630"/>
                  <a:pt x="3565" y="3642"/>
                  <a:pt x="3578" y="3554"/>
                </a:cubicBezTo>
                <a:cubicBezTo>
                  <a:pt x="3561" y="3554"/>
                  <a:pt x="3482" y="3350"/>
                  <a:pt x="3468" y="3401"/>
                </a:cubicBezTo>
                <a:cubicBezTo>
                  <a:pt x="3451" y="3363"/>
                  <a:pt x="3454" y="3122"/>
                  <a:pt x="3468" y="3223"/>
                </a:cubicBezTo>
                <a:cubicBezTo>
                  <a:pt x="3468" y="3009"/>
                  <a:pt x="3441" y="3211"/>
                  <a:pt x="3430" y="3211"/>
                </a:cubicBezTo>
                <a:cubicBezTo>
                  <a:pt x="3423" y="3275"/>
                  <a:pt x="3433" y="3338"/>
                  <a:pt x="3440" y="3401"/>
                </a:cubicBezTo>
                <a:cubicBezTo>
                  <a:pt x="3389" y="3401"/>
                  <a:pt x="3305" y="2834"/>
                  <a:pt x="3233" y="3074"/>
                </a:cubicBezTo>
                <a:lnTo>
                  <a:pt x="3202" y="2833"/>
                </a:lnTo>
                <a:cubicBezTo>
                  <a:pt x="3189" y="2921"/>
                  <a:pt x="3175" y="2758"/>
                  <a:pt x="3161" y="2909"/>
                </a:cubicBezTo>
                <a:cubicBezTo>
                  <a:pt x="3109" y="2429"/>
                  <a:pt x="3050" y="2885"/>
                  <a:pt x="2995" y="2418"/>
                </a:cubicBezTo>
                <a:cubicBezTo>
                  <a:pt x="2936" y="2633"/>
                  <a:pt x="2877" y="2443"/>
                  <a:pt x="2818" y="2140"/>
                </a:cubicBezTo>
                <a:cubicBezTo>
                  <a:pt x="2856" y="2014"/>
                  <a:pt x="2856" y="1911"/>
                  <a:pt x="2888" y="1810"/>
                </a:cubicBezTo>
                <a:cubicBezTo>
                  <a:pt x="2822" y="1797"/>
                  <a:pt x="2753" y="2088"/>
                  <a:pt x="2722" y="1810"/>
                </a:cubicBezTo>
                <a:cubicBezTo>
                  <a:pt x="2722" y="2176"/>
                  <a:pt x="2676" y="2339"/>
                  <a:pt x="2690" y="2768"/>
                </a:cubicBezTo>
                <a:cubicBezTo>
                  <a:pt x="2659" y="2705"/>
                  <a:pt x="2629" y="2582"/>
                  <a:pt x="2594" y="2519"/>
                </a:cubicBezTo>
                <a:cubicBezTo>
                  <a:pt x="2597" y="2923"/>
                  <a:pt x="2715" y="2695"/>
                  <a:pt x="2708" y="3175"/>
                </a:cubicBezTo>
                <a:cubicBezTo>
                  <a:pt x="2694" y="3276"/>
                  <a:pt x="2684" y="3036"/>
                  <a:pt x="2670" y="2986"/>
                </a:cubicBezTo>
                <a:cubicBezTo>
                  <a:pt x="2663" y="3264"/>
                  <a:pt x="2618" y="2983"/>
                  <a:pt x="2590" y="3223"/>
                </a:cubicBezTo>
                <a:cubicBezTo>
                  <a:pt x="2594" y="3084"/>
                  <a:pt x="2601" y="2936"/>
                  <a:pt x="2566" y="2784"/>
                </a:cubicBezTo>
                <a:cubicBezTo>
                  <a:pt x="2570" y="2999"/>
                  <a:pt x="2549" y="3037"/>
                  <a:pt x="2518" y="3163"/>
                </a:cubicBezTo>
                <a:cubicBezTo>
                  <a:pt x="2501" y="2986"/>
                  <a:pt x="2463" y="2757"/>
                  <a:pt x="2463" y="3010"/>
                </a:cubicBezTo>
                <a:cubicBezTo>
                  <a:pt x="2438" y="2884"/>
                  <a:pt x="2452" y="2745"/>
                  <a:pt x="2425" y="2732"/>
                </a:cubicBezTo>
                <a:cubicBezTo>
                  <a:pt x="2411" y="2568"/>
                  <a:pt x="2424" y="2620"/>
                  <a:pt x="2445" y="2519"/>
                </a:cubicBezTo>
                <a:cubicBezTo>
                  <a:pt x="2414" y="2481"/>
                  <a:pt x="2386" y="2416"/>
                  <a:pt x="2359" y="2543"/>
                </a:cubicBezTo>
                <a:cubicBezTo>
                  <a:pt x="2338" y="2378"/>
                  <a:pt x="2383" y="2251"/>
                  <a:pt x="2363" y="2100"/>
                </a:cubicBezTo>
                <a:cubicBezTo>
                  <a:pt x="2349" y="2163"/>
                  <a:pt x="2339" y="2516"/>
                  <a:pt x="2314" y="2301"/>
                </a:cubicBezTo>
                <a:cubicBezTo>
                  <a:pt x="2311" y="2402"/>
                  <a:pt x="2293" y="2506"/>
                  <a:pt x="2317" y="2619"/>
                </a:cubicBezTo>
                <a:cubicBezTo>
                  <a:pt x="2283" y="2708"/>
                  <a:pt x="2286" y="2669"/>
                  <a:pt x="2273" y="2909"/>
                </a:cubicBezTo>
                <a:cubicBezTo>
                  <a:pt x="2259" y="3061"/>
                  <a:pt x="2245" y="2670"/>
                  <a:pt x="2231" y="2809"/>
                </a:cubicBezTo>
                <a:cubicBezTo>
                  <a:pt x="2203" y="2973"/>
                  <a:pt x="2248" y="2998"/>
                  <a:pt x="2259" y="3087"/>
                </a:cubicBezTo>
                <a:cubicBezTo>
                  <a:pt x="2242" y="3124"/>
                  <a:pt x="2224" y="2986"/>
                  <a:pt x="2203" y="3074"/>
                </a:cubicBezTo>
                <a:cubicBezTo>
                  <a:pt x="2193" y="2948"/>
                  <a:pt x="2235" y="2846"/>
                  <a:pt x="2207" y="2720"/>
                </a:cubicBezTo>
                <a:cubicBezTo>
                  <a:pt x="2197" y="2910"/>
                  <a:pt x="2158" y="2781"/>
                  <a:pt x="2175" y="2668"/>
                </a:cubicBezTo>
                <a:cubicBezTo>
                  <a:pt x="2134" y="2996"/>
                  <a:pt x="2065" y="2819"/>
                  <a:pt x="2010" y="2478"/>
                </a:cubicBezTo>
                <a:cubicBezTo>
                  <a:pt x="2010" y="2592"/>
                  <a:pt x="1993" y="2683"/>
                  <a:pt x="1989" y="2797"/>
                </a:cubicBezTo>
                <a:cubicBezTo>
                  <a:pt x="2017" y="2885"/>
                  <a:pt x="2003" y="2898"/>
                  <a:pt x="2027" y="3074"/>
                </a:cubicBezTo>
                <a:cubicBezTo>
                  <a:pt x="2045" y="2999"/>
                  <a:pt x="2030" y="2921"/>
                  <a:pt x="2024" y="2845"/>
                </a:cubicBezTo>
                <a:cubicBezTo>
                  <a:pt x="2075" y="2794"/>
                  <a:pt x="2131" y="3073"/>
                  <a:pt x="2187" y="3199"/>
                </a:cubicBezTo>
                <a:cubicBezTo>
                  <a:pt x="2138" y="3351"/>
                  <a:pt x="2093" y="2972"/>
                  <a:pt x="2048" y="3111"/>
                </a:cubicBezTo>
                <a:cubicBezTo>
                  <a:pt x="2072" y="3174"/>
                  <a:pt x="2096" y="3238"/>
                  <a:pt x="2117" y="3364"/>
                </a:cubicBezTo>
                <a:cubicBezTo>
                  <a:pt x="2093" y="3453"/>
                  <a:pt x="2065" y="3210"/>
                  <a:pt x="2037" y="3514"/>
                </a:cubicBezTo>
                <a:cubicBezTo>
                  <a:pt x="2027" y="3387"/>
                  <a:pt x="2051" y="3289"/>
                  <a:pt x="2027" y="3163"/>
                </a:cubicBezTo>
                <a:cubicBezTo>
                  <a:pt x="2017" y="3239"/>
                  <a:pt x="2007" y="3187"/>
                  <a:pt x="1993" y="3276"/>
                </a:cubicBezTo>
                <a:cubicBezTo>
                  <a:pt x="1979" y="3200"/>
                  <a:pt x="1993" y="3138"/>
                  <a:pt x="2003" y="3062"/>
                </a:cubicBezTo>
                <a:cubicBezTo>
                  <a:pt x="1989" y="2974"/>
                  <a:pt x="1975" y="3122"/>
                  <a:pt x="1962" y="2958"/>
                </a:cubicBezTo>
                <a:cubicBezTo>
                  <a:pt x="1955" y="3210"/>
                  <a:pt x="1913" y="3047"/>
                  <a:pt x="1910" y="3300"/>
                </a:cubicBezTo>
                <a:cubicBezTo>
                  <a:pt x="1872" y="3148"/>
                  <a:pt x="1910" y="3009"/>
                  <a:pt x="1886" y="2845"/>
                </a:cubicBezTo>
                <a:cubicBezTo>
                  <a:pt x="1858" y="2984"/>
                  <a:pt x="1796" y="2795"/>
                  <a:pt x="1792" y="2643"/>
                </a:cubicBezTo>
                <a:cubicBezTo>
                  <a:pt x="1751" y="2795"/>
                  <a:pt x="1754" y="2518"/>
                  <a:pt x="1712" y="2631"/>
                </a:cubicBezTo>
                <a:cubicBezTo>
                  <a:pt x="1699" y="2454"/>
                  <a:pt x="1733" y="2580"/>
                  <a:pt x="1740" y="2454"/>
                </a:cubicBezTo>
                <a:cubicBezTo>
                  <a:pt x="1706" y="2252"/>
                  <a:pt x="1668" y="2441"/>
                  <a:pt x="1630" y="2289"/>
                </a:cubicBezTo>
                <a:cubicBezTo>
                  <a:pt x="1616" y="2428"/>
                  <a:pt x="1613" y="2465"/>
                  <a:pt x="1610" y="2680"/>
                </a:cubicBezTo>
                <a:cubicBezTo>
                  <a:pt x="1589" y="2629"/>
                  <a:pt x="1544" y="2706"/>
                  <a:pt x="1544" y="2933"/>
                </a:cubicBezTo>
                <a:cubicBezTo>
                  <a:pt x="1513" y="2832"/>
                  <a:pt x="1561" y="2756"/>
                  <a:pt x="1530" y="2668"/>
                </a:cubicBezTo>
                <a:cubicBezTo>
                  <a:pt x="1509" y="2604"/>
                  <a:pt x="1491" y="2759"/>
                  <a:pt x="1471" y="2607"/>
                </a:cubicBezTo>
                <a:cubicBezTo>
                  <a:pt x="1447" y="2708"/>
                  <a:pt x="1464" y="2821"/>
                  <a:pt x="1437" y="2821"/>
                </a:cubicBezTo>
                <a:cubicBezTo>
                  <a:pt x="1416" y="2656"/>
                  <a:pt x="1468" y="2529"/>
                  <a:pt x="1464" y="2378"/>
                </a:cubicBezTo>
                <a:cubicBezTo>
                  <a:pt x="1482" y="2251"/>
                  <a:pt x="1495" y="2683"/>
                  <a:pt x="1512" y="2430"/>
                </a:cubicBezTo>
                <a:cubicBezTo>
                  <a:pt x="1506" y="2228"/>
                  <a:pt x="1454" y="2239"/>
                  <a:pt x="1426" y="2366"/>
                </a:cubicBezTo>
                <a:cubicBezTo>
                  <a:pt x="1402" y="2277"/>
                  <a:pt x="1420" y="2188"/>
                  <a:pt x="1402" y="2100"/>
                </a:cubicBezTo>
                <a:cubicBezTo>
                  <a:pt x="1368" y="2239"/>
                  <a:pt x="1299" y="2403"/>
                  <a:pt x="1288" y="2200"/>
                </a:cubicBezTo>
                <a:cubicBezTo>
                  <a:pt x="1278" y="2150"/>
                  <a:pt x="1277" y="2266"/>
                  <a:pt x="1281" y="2329"/>
                </a:cubicBezTo>
                <a:cubicBezTo>
                  <a:pt x="1257" y="2355"/>
                  <a:pt x="1233" y="2404"/>
                  <a:pt x="1209" y="2176"/>
                </a:cubicBezTo>
                <a:cubicBezTo>
                  <a:pt x="1195" y="2340"/>
                  <a:pt x="1177" y="2213"/>
                  <a:pt x="1163" y="2378"/>
                </a:cubicBezTo>
                <a:cubicBezTo>
                  <a:pt x="1191" y="2239"/>
                  <a:pt x="1219" y="2707"/>
                  <a:pt x="1250" y="2454"/>
                </a:cubicBezTo>
                <a:cubicBezTo>
                  <a:pt x="1268" y="2682"/>
                  <a:pt x="1240" y="2758"/>
                  <a:pt x="1285" y="2909"/>
                </a:cubicBezTo>
                <a:cubicBezTo>
                  <a:pt x="1247" y="3200"/>
                  <a:pt x="1236" y="2870"/>
                  <a:pt x="1225" y="2845"/>
                </a:cubicBezTo>
                <a:cubicBezTo>
                  <a:pt x="1201" y="3060"/>
                  <a:pt x="1253" y="3009"/>
                  <a:pt x="1253" y="3211"/>
                </a:cubicBezTo>
                <a:cubicBezTo>
                  <a:pt x="1267" y="3072"/>
                  <a:pt x="1277" y="3072"/>
                  <a:pt x="1291" y="3211"/>
                </a:cubicBezTo>
                <a:cubicBezTo>
                  <a:pt x="1308" y="3060"/>
                  <a:pt x="1326" y="3174"/>
                  <a:pt x="1326" y="3010"/>
                </a:cubicBezTo>
                <a:cubicBezTo>
                  <a:pt x="1306" y="2896"/>
                  <a:pt x="1284" y="3008"/>
                  <a:pt x="1295" y="2768"/>
                </a:cubicBezTo>
                <a:cubicBezTo>
                  <a:pt x="1309" y="2692"/>
                  <a:pt x="1323" y="2972"/>
                  <a:pt x="1340" y="2833"/>
                </a:cubicBezTo>
                <a:cubicBezTo>
                  <a:pt x="1351" y="3010"/>
                  <a:pt x="1319" y="3058"/>
                  <a:pt x="1357" y="3147"/>
                </a:cubicBezTo>
                <a:cubicBezTo>
                  <a:pt x="1343" y="2844"/>
                  <a:pt x="1388" y="3163"/>
                  <a:pt x="1409" y="3163"/>
                </a:cubicBezTo>
                <a:cubicBezTo>
                  <a:pt x="1412" y="3201"/>
                  <a:pt x="1409" y="3376"/>
                  <a:pt x="1399" y="3389"/>
                </a:cubicBezTo>
                <a:cubicBezTo>
                  <a:pt x="1419" y="3452"/>
                  <a:pt x="1454" y="3666"/>
                  <a:pt x="1482" y="3578"/>
                </a:cubicBezTo>
                <a:cubicBezTo>
                  <a:pt x="1506" y="3970"/>
                  <a:pt x="1547" y="3731"/>
                  <a:pt x="1564" y="4098"/>
                </a:cubicBezTo>
                <a:cubicBezTo>
                  <a:pt x="1599" y="4022"/>
                  <a:pt x="1595" y="3831"/>
                  <a:pt x="1630" y="3844"/>
                </a:cubicBezTo>
                <a:cubicBezTo>
                  <a:pt x="1637" y="3920"/>
                  <a:pt x="1620" y="3994"/>
                  <a:pt x="1610" y="4057"/>
                </a:cubicBezTo>
                <a:cubicBezTo>
                  <a:pt x="1637" y="4348"/>
                  <a:pt x="1668" y="4185"/>
                  <a:pt x="1696" y="4311"/>
                </a:cubicBezTo>
                <a:cubicBezTo>
                  <a:pt x="1706" y="4197"/>
                  <a:pt x="1699" y="4147"/>
                  <a:pt x="1682" y="4122"/>
                </a:cubicBezTo>
                <a:cubicBezTo>
                  <a:pt x="1703" y="3907"/>
                  <a:pt x="1730" y="4135"/>
                  <a:pt x="1730" y="3920"/>
                </a:cubicBezTo>
                <a:cubicBezTo>
                  <a:pt x="1730" y="3958"/>
                  <a:pt x="1737" y="4199"/>
                  <a:pt x="1754" y="4098"/>
                </a:cubicBezTo>
                <a:cubicBezTo>
                  <a:pt x="1768" y="4274"/>
                  <a:pt x="1751" y="4223"/>
                  <a:pt x="1734" y="4311"/>
                </a:cubicBezTo>
                <a:cubicBezTo>
                  <a:pt x="1768" y="4488"/>
                  <a:pt x="1803" y="4285"/>
                  <a:pt x="1837" y="4613"/>
                </a:cubicBezTo>
                <a:cubicBezTo>
                  <a:pt x="1851" y="4146"/>
                  <a:pt x="1886" y="4843"/>
                  <a:pt x="1917" y="4464"/>
                </a:cubicBezTo>
                <a:cubicBezTo>
                  <a:pt x="1910" y="4730"/>
                  <a:pt x="1944" y="4576"/>
                  <a:pt x="1948" y="4778"/>
                </a:cubicBezTo>
                <a:cubicBezTo>
                  <a:pt x="1923" y="4804"/>
                  <a:pt x="1900" y="4857"/>
                  <a:pt x="1875" y="4629"/>
                </a:cubicBezTo>
                <a:cubicBezTo>
                  <a:pt x="1855" y="4996"/>
                  <a:pt x="1792" y="4680"/>
                  <a:pt x="1754" y="4452"/>
                </a:cubicBezTo>
                <a:cubicBezTo>
                  <a:pt x="1751" y="4591"/>
                  <a:pt x="1747" y="4716"/>
                  <a:pt x="1720" y="4843"/>
                </a:cubicBezTo>
                <a:cubicBezTo>
                  <a:pt x="1782" y="4438"/>
                  <a:pt x="1903" y="5526"/>
                  <a:pt x="1969" y="4742"/>
                </a:cubicBezTo>
                <a:cubicBezTo>
                  <a:pt x="2010" y="4793"/>
                  <a:pt x="2052" y="4743"/>
                  <a:pt x="2093" y="4907"/>
                </a:cubicBezTo>
                <a:cubicBezTo>
                  <a:pt x="2103" y="4793"/>
                  <a:pt x="2096" y="4743"/>
                  <a:pt x="2079" y="4730"/>
                </a:cubicBezTo>
                <a:cubicBezTo>
                  <a:pt x="2093" y="4642"/>
                  <a:pt x="2107" y="4553"/>
                  <a:pt x="2121" y="4464"/>
                </a:cubicBezTo>
                <a:cubicBezTo>
                  <a:pt x="2135" y="4439"/>
                  <a:pt x="2145" y="4489"/>
                  <a:pt x="2159" y="4565"/>
                </a:cubicBezTo>
                <a:cubicBezTo>
                  <a:pt x="2138" y="4704"/>
                  <a:pt x="2120" y="4538"/>
                  <a:pt x="2100" y="4778"/>
                </a:cubicBezTo>
                <a:cubicBezTo>
                  <a:pt x="2117" y="4892"/>
                  <a:pt x="2138" y="4894"/>
                  <a:pt x="2155" y="5020"/>
                </a:cubicBezTo>
                <a:lnTo>
                  <a:pt x="2183" y="4843"/>
                </a:lnTo>
                <a:cubicBezTo>
                  <a:pt x="2193" y="4843"/>
                  <a:pt x="2207" y="4866"/>
                  <a:pt x="2217" y="4891"/>
                </a:cubicBezTo>
                <a:cubicBezTo>
                  <a:pt x="2227" y="5005"/>
                  <a:pt x="2214" y="5109"/>
                  <a:pt x="2197" y="5197"/>
                </a:cubicBezTo>
                <a:cubicBezTo>
                  <a:pt x="2245" y="5298"/>
                  <a:pt x="2225" y="4779"/>
                  <a:pt x="2276" y="4956"/>
                </a:cubicBezTo>
                <a:cubicBezTo>
                  <a:pt x="2280" y="4880"/>
                  <a:pt x="2279" y="4818"/>
                  <a:pt x="2269" y="4730"/>
                </a:cubicBezTo>
                <a:cubicBezTo>
                  <a:pt x="2283" y="4667"/>
                  <a:pt x="2297" y="4628"/>
                  <a:pt x="2311" y="4653"/>
                </a:cubicBezTo>
                <a:cubicBezTo>
                  <a:pt x="2283" y="5033"/>
                  <a:pt x="2384" y="5169"/>
                  <a:pt x="2418" y="5346"/>
                </a:cubicBezTo>
                <a:cubicBezTo>
                  <a:pt x="2380" y="5447"/>
                  <a:pt x="2283" y="5158"/>
                  <a:pt x="2287" y="5499"/>
                </a:cubicBezTo>
                <a:cubicBezTo>
                  <a:pt x="2245" y="5487"/>
                  <a:pt x="2207" y="5324"/>
                  <a:pt x="2169" y="5374"/>
                </a:cubicBezTo>
                <a:cubicBezTo>
                  <a:pt x="2162" y="5627"/>
                  <a:pt x="2214" y="5463"/>
                  <a:pt x="2235" y="5564"/>
                </a:cubicBezTo>
                <a:cubicBezTo>
                  <a:pt x="2200" y="5678"/>
                  <a:pt x="2200" y="5573"/>
                  <a:pt x="2179" y="5814"/>
                </a:cubicBezTo>
                <a:cubicBezTo>
                  <a:pt x="2165" y="5422"/>
                  <a:pt x="2141" y="5767"/>
                  <a:pt x="2127" y="5362"/>
                </a:cubicBezTo>
                <a:cubicBezTo>
                  <a:pt x="2096" y="5514"/>
                  <a:pt x="2110" y="5677"/>
                  <a:pt x="2121" y="5842"/>
                </a:cubicBezTo>
                <a:cubicBezTo>
                  <a:pt x="2097" y="5918"/>
                  <a:pt x="2097" y="5639"/>
                  <a:pt x="2083" y="5576"/>
                </a:cubicBezTo>
                <a:cubicBezTo>
                  <a:pt x="2066" y="5677"/>
                  <a:pt x="2051" y="5613"/>
                  <a:pt x="2034" y="5777"/>
                </a:cubicBezTo>
                <a:cubicBezTo>
                  <a:pt x="2013" y="5689"/>
                  <a:pt x="2027" y="5600"/>
                  <a:pt x="2010" y="5499"/>
                </a:cubicBezTo>
                <a:cubicBezTo>
                  <a:pt x="1979" y="5714"/>
                  <a:pt x="1993" y="5510"/>
                  <a:pt x="1965" y="5447"/>
                </a:cubicBezTo>
                <a:cubicBezTo>
                  <a:pt x="1934" y="5573"/>
                  <a:pt x="1903" y="5461"/>
                  <a:pt x="1872" y="5600"/>
                </a:cubicBezTo>
                <a:cubicBezTo>
                  <a:pt x="1848" y="5486"/>
                  <a:pt x="1875" y="5400"/>
                  <a:pt x="1868" y="5286"/>
                </a:cubicBezTo>
                <a:cubicBezTo>
                  <a:pt x="1899" y="5223"/>
                  <a:pt x="1959" y="5450"/>
                  <a:pt x="1955" y="5097"/>
                </a:cubicBezTo>
                <a:cubicBezTo>
                  <a:pt x="1938" y="5059"/>
                  <a:pt x="1917" y="5220"/>
                  <a:pt x="1900" y="5246"/>
                </a:cubicBezTo>
                <a:cubicBezTo>
                  <a:pt x="1900" y="5195"/>
                  <a:pt x="1896" y="5132"/>
                  <a:pt x="1889" y="5068"/>
                </a:cubicBezTo>
                <a:cubicBezTo>
                  <a:pt x="1858" y="5258"/>
                  <a:pt x="1851" y="5273"/>
                  <a:pt x="1830" y="5097"/>
                </a:cubicBezTo>
                <a:cubicBezTo>
                  <a:pt x="1792" y="5248"/>
                  <a:pt x="1830" y="5424"/>
                  <a:pt x="1792" y="5576"/>
                </a:cubicBezTo>
                <a:cubicBezTo>
                  <a:pt x="1789" y="5601"/>
                  <a:pt x="1782" y="5574"/>
                  <a:pt x="1775" y="5612"/>
                </a:cubicBezTo>
                <a:cubicBezTo>
                  <a:pt x="1751" y="5486"/>
                  <a:pt x="1772" y="5384"/>
                  <a:pt x="1775" y="5258"/>
                </a:cubicBezTo>
                <a:cubicBezTo>
                  <a:pt x="1758" y="5043"/>
                  <a:pt x="1741" y="5233"/>
                  <a:pt x="1724" y="5068"/>
                </a:cubicBezTo>
                <a:cubicBezTo>
                  <a:pt x="1710" y="5119"/>
                  <a:pt x="1717" y="5182"/>
                  <a:pt x="1724" y="5246"/>
                </a:cubicBezTo>
                <a:cubicBezTo>
                  <a:pt x="1686" y="5347"/>
                  <a:pt x="1647" y="4919"/>
                  <a:pt x="1606" y="5298"/>
                </a:cubicBezTo>
                <a:cubicBezTo>
                  <a:pt x="1533" y="5134"/>
                  <a:pt x="1481" y="5308"/>
                  <a:pt x="1423" y="4980"/>
                </a:cubicBezTo>
                <a:cubicBezTo>
                  <a:pt x="1402" y="5207"/>
                  <a:pt x="1378" y="5031"/>
                  <a:pt x="1357" y="5056"/>
                </a:cubicBezTo>
                <a:cubicBezTo>
                  <a:pt x="1350" y="5271"/>
                  <a:pt x="1357" y="5321"/>
                  <a:pt x="1336" y="5447"/>
                </a:cubicBezTo>
                <a:cubicBezTo>
                  <a:pt x="1368" y="5649"/>
                  <a:pt x="1368" y="5599"/>
                  <a:pt x="1388" y="5814"/>
                </a:cubicBezTo>
                <a:cubicBezTo>
                  <a:pt x="1402" y="5599"/>
                  <a:pt x="1392" y="5665"/>
                  <a:pt x="1416" y="5475"/>
                </a:cubicBezTo>
                <a:cubicBezTo>
                  <a:pt x="1444" y="5425"/>
                  <a:pt x="1471" y="5590"/>
                  <a:pt x="1499" y="5362"/>
                </a:cubicBezTo>
                <a:cubicBezTo>
                  <a:pt x="1516" y="5527"/>
                  <a:pt x="1471" y="5677"/>
                  <a:pt x="1464" y="5842"/>
                </a:cubicBezTo>
                <a:cubicBezTo>
                  <a:pt x="1482" y="5955"/>
                  <a:pt x="1530" y="5814"/>
                  <a:pt x="1523" y="6079"/>
                </a:cubicBezTo>
                <a:cubicBezTo>
                  <a:pt x="1568" y="6155"/>
                  <a:pt x="1613" y="5854"/>
                  <a:pt x="1654" y="6208"/>
                </a:cubicBezTo>
                <a:cubicBezTo>
                  <a:pt x="1626" y="6335"/>
                  <a:pt x="1602" y="6244"/>
                  <a:pt x="1574" y="6357"/>
                </a:cubicBezTo>
                <a:cubicBezTo>
                  <a:pt x="1592" y="6408"/>
                  <a:pt x="1609" y="6357"/>
                  <a:pt x="1626" y="6547"/>
                </a:cubicBezTo>
                <a:cubicBezTo>
                  <a:pt x="1633" y="6370"/>
                  <a:pt x="1640" y="6373"/>
                  <a:pt x="1654" y="6563"/>
                </a:cubicBezTo>
                <a:cubicBezTo>
                  <a:pt x="1702" y="6259"/>
                  <a:pt x="1750" y="6752"/>
                  <a:pt x="1802" y="6651"/>
                </a:cubicBezTo>
                <a:cubicBezTo>
                  <a:pt x="1826" y="6740"/>
                  <a:pt x="1800" y="6825"/>
                  <a:pt x="1789" y="6913"/>
                </a:cubicBezTo>
                <a:cubicBezTo>
                  <a:pt x="1807" y="7077"/>
                  <a:pt x="1824" y="6917"/>
                  <a:pt x="1841" y="7018"/>
                </a:cubicBezTo>
                <a:cubicBezTo>
                  <a:pt x="1831" y="6854"/>
                  <a:pt x="1830" y="6687"/>
                  <a:pt x="1796" y="6510"/>
                </a:cubicBezTo>
                <a:cubicBezTo>
                  <a:pt x="1796" y="6435"/>
                  <a:pt x="1799" y="6360"/>
                  <a:pt x="1802" y="6297"/>
                </a:cubicBezTo>
                <a:cubicBezTo>
                  <a:pt x="1820" y="6284"/>
                  <a:pt x="1834" y="6333"/>
                  <a:pt x="1851" y="6345"/>
                </a:cubicBezTo>
                <a:cubicBezTo>
                  <a:pt x="1858" y="6434"/>
                  <a:pt x="1834" y="6523"/>
                  <a:pt x="1862" y="6611"/>
                </a:cubicBezTo>
                <a:cubicBezTo>
                  <a:pt x="1879" y="6548"/>
                  <a:pt x="1875" y="6473"/>
                  <a:pt x="1882" y="6398"/>
                </a:cubicBezTo>
                <a:cubicBezTo>
                  <a:pt x="1892" y="6372"/>
                  <a:pt x="1899" y="6460"/>
                  <a:pt x="1910" y="6410"/>
                </a:cubicBezTo>
                <a:cubicBezTo>
                  <a:pt x="1924" y="6599"/>
                  <a:pt x="1893" y="6511"/>
                  <a:pt x="1893" y="6676"/>
                </a:cubicBezTo>
                <a:cubicBezTo>
                  <a:pt x="1876" y="6789"/>
                  <a:pt x="1854" y="6510"/>
                  <a:pt x="1834" y="6700"/>
                </a:cubicBezTo>
                <a:cubicBezTo>
                  <a:pt x="2038" y="6952"/>
                  <a:pt x="2238" y="6990"/>
                  <a:pt x="2438" y="7356"/>
                </a:cubicBezTo>
                <a:cubicBezTo>
                  <a:pt x="2456" y="6990"/>
                  <a:pt x="2518" y="7204"/>
                  <a:pt x="2532" y="7469"/>
                </a:cubicBezTo>
                <a:cubicBezTo>
                  <a:pt x="2546" y="7279"/>
                  <a:pt x="2525" y="7091"/>
                  <a:pt x="2538" y="6901"/>
                </a:cubicBezTo>
                <a:cubicBezTo>
                  <a:pt x="2576" y="6825"/>
                  <a:pt x="2574" y="7181"/>
                  <a:pt x="2612" y="7054"/>
                </a:cubicBezTo>
                <a:cubicBezTo>
                  <a:pt x="2619" y="7117"/>
                  <a:pt x="2605" y="7168"/>
                  <a:pt x="2598" y="7231"/>
                </a:cubicBezTo>
                <a:cubicBezTo>
                  <a:pt x="2629" y="7295"/>
                  <a:pt x="2663" y="7093"/>
                  <a:pt x="2694" y="7219"/>
                </a:cubicBezTo>
                <a:cubicBezTo>
                  <a:pt x="2653" y="7687"/>
                  <a:pt x="2770" y="7509"/>
                  <a:pt x="2822" y="7876"/>
                </a:cubicBezTo>
                <a:cubicBezTo>
                  <a:pt x="2849" y="7800"/>
                  <a:pt x="2822" y="7698"/>
                  <a:pt x="2812" y="7610"/>
                </a:cubicBezTo>
                <a:cubicBezTo>
                  <a:pt x="2863" y="7635"/>
                  <a:pt x="2839" y="7686"/>
                  <a:pt x="2888" y="7799"/>
                </a:cubicBezTo>
                <a:cubicBezTo>
                  <a:pt x="2898" y="7736"/>
                  <a:pt x="2870" y="7649"/>
                  <a:pt x="2884" y="7586"/>
                </a:cubicBezTo>
                <a:cubicBezTo>
                  <a:pt x="2894" y="7561"/>
                  <a:pt x="2908" y="7598"/>
                  <a:pt x="2922" y="7687"/>
                </a:cubicBezTo>
                <a:cubicBezTo>
                  <a:pt x="2922" y="7598"/>
                  <a:pt x="2932" y="7509"/>
                  <a:pt x="2950" y="7421"/>
                </a:cubicBezTo>
                <a:cubicBezTo>
                  <a:pt x="2977" y="7294"/>
                  <a:pt x="2967" y="7660"/>
                  <a:pt x="3001" y="7433"/>
                </a:cubicBezTo>
                <a:cubicBezTo>
                  <a:pt x="3008" y="7534"/>
                  <a:pt x="3005" y="7623"/>
                  <a:pt x="2988" y="7699"/>
                </a:cubicBezTo>
                <a:cubicBezTo>
                  <a:pt x="3064" y="7863"/>
                  <a:pt x="3050" y="7989"/>
                  <a:pt x="3151" y="7888"/>
                </a:cubicBezTo>
                <a:cubicBezTo>
                  <a:pt x="3154" y="7964"/>
                  <a:pt x="3153" y="8026"/>
                  <a:pt x="3139" y="8101"/>
                </a:cubicBezTo>
                <a:cubicBezTo>
                  <a:pt x="3202" y="7861"/>
                  <a:pt x="3261" y="8128"/>
                  <a:pt x="3323" y="7977"/>
                </a:cubicBezTo>
                <a:cubicBezTo>
                  <a:pt x="3326" y="8040"/>
                  <a:pt x="3330" y="8103"/>
                  <a:pt x="3323" y="8154"/>
                </a:cubicBezTo>
                <a:cubicBezTo>
                  <a:pt x="3347" y="8179"/>
                  <a:pt x="3372" y="8040"/>
                  <a:pt x="3396" y="7876"/>
                </a:cubicBezTo>
                <a:cubicBezTo>
                  <a:pt x="3417" y="7964"/>
                  <a:pt x="3417" y="8053"/>
                  <a:pt x="3396" y="8142"/>
                </a:cubicBezTo>
                <a:cubicBezTo>
                  <a:pt x="3475" y="8053"/>
                  <a:pt x="3547" y="8568"/>
                  <a:pt x="3630" y="8114"/>
                </a:cubicBezTo>
                <a:cubicBezTo>
                  <a:pt x="3654" y="8227"/>
                  <a:pt x="3624" y="8318"/>
                  <a:pt x="3648" y="8432"/>
                </a:cubicBezTo>
                <a:cubicBezTo>
                  <a:pt x="3634" y="8520"/>
                  <a:pt x="3624" y="8357"/>
                  <a:pt x="3610" y="8508"/>
                </a:cubicBezTo>
                <a:cubicBezTo>
                  <a:pt x="3669" y="8458"/>
                  <a:pt x="3748" y="8216"/>
                  <a:pt x="3824" y="8444"/>
                </a:cubicBezTo>
                <a:cubicBezTo>
                  <a:pt x="3834" y="8254"/>
                  <a:pt x="3772" y="8292"/>
                  <a:pt x="3814" y="8077"/>
                </a:cubicBezTo>
                <a:cubicBezTo>
                  <a:pt x="3845" y="8279"/>
                  <a:pt x="3872" y="8443"/>
                  <a:pt x="3903" y="8379"/>
                </a:cubicBezTo>
                <a:cubicBezTo>
                  <a:pt x="3924" y="8101"/>
                  <a:pt x="3876" y="8344"/>
                  <a:pt x="3859" y="8230"/>
                </a:cubicBezTo>
                <a:cubicBezTo>
                  <a:pt x="3883" y="8041"/>
                  <a:pt x="3907" y="8164"/>
                  <a:pt x="3931" y="8114"/>
                </a:cubicBezTo>
                <a:cubicBezTo>
                  <a:pt x="3931" y="8265"/>
                  <a:pt x="3924" y="8418"/>
                  <a:pt x="3914" y="8557"/>
                </a:cubicBezTo>
                <a:cubicBezTo>
                  <a:pt x="3979" y="8519"/>
                  <a:pt x="4027" y="8202"/>
                  <a:pt x="4103" y="8391"/>
                </a:cubicBezTo>
                <a:cubicBezTo>
                  <a:pt x="4110" y="8455"/>
                  <a:pt x="4093" y="8506"/>
                  <a:pt x="4103" y="8569"/>
                </a:cubicBezTo>
                <a:cubicBezTo>
                  <a:pt x="4114" y="8657"/>
                  <a:pt x="4124" y="8621"/>
                  <a:pt x="4135" y="8722"/>
                </a:cubicBezTo>
                <a:cubicBezTo>
                  <a:pt x="4159" y="8557"/>
                  <a:pt x="4149" y="8544"/>
                  <a:pt x="4177" y="8468"/>
                </a:cubicBezTo>
                <a:cubicBezTo>
                  <a:pt x="4177" y="8556"/>
                  <a:pt x="4183" y="8645"/>
                  <a:pt x="4201" y="8734"/>
                </a:cubicBezTo>
                <a:cubicBezTo>
                  <a:pt x="4232" y="8658"/>
                  <a:pt x="4266" y="8722"/>
                  <a:pt x="4297" y="8722"/>
                </a:cubicBezTo>
                <a:cubicBezTo>
                  <a:pt x="4311" y="8848"/>
                  <a:pt x="4277" y="8874"/>
                  <a:pt x="4270" y="8810"/>
                </a:cubicBezTo>
                <a:cubicBezTo>
                  <a:pt x="4294" y="9088"/>
                  <a:pt x="4353" y="8786"/>
                  <a:pt x="4370" y="8520"/>
                </a:cubicBezTo>
                <a:cubicBezTo>
                  <a:pt x="4405" y="8659"/>
                  <a:pt x="4373" y="8761"/>
                  <a:pt x="4356" y="8875"/>
                </a:cubicBezTo>
                <a:cubicBezTo>
                  <a:pt x="4401" y="8887"/>
                  <a:pt x="4449" y="8533"/>
                  <a:pt x="4494" y="8698"/>
                </a:cubicBezTo>
                <a:cubicBezTo>
                  <a:pt x="4505" y="8761"/>
                  <a:pt x="4480" y="8910"/>
                  <a:pt x="4470" y="8835"/>
                </a:cubicBezTo>
                <a:cubicBezTo>
                  <a:pt x="4480" y="8986"/>
                  <a:pt x="4501" y="9052"/>
                  <a:pt x="4528" y="9064"/>
                </a:cubicBezTo>
                <a:cubicBezTo>
                  <a:pt x="4518" y="9077"/>
                  <a:pt x="4490" y="9115"/>
                  <a:pt x="4515" y="9241"/>
                </a:cubicBezTo>
                <a:cubicBezTo>
                  <a:pt x="4501" y="9279"/>
                  <a:pt x="4490" y="9128"/>
                  <a:pt x="4477" y="9318"/>
                </a:cubicBezTo>
                <a:cubicBezTo>
                  <a:pt x="4497" y="9482"/>
                  <a:pt x="4518" y="9330"/>
                  <a:pt x="4542" y="9431"/>
                </a:cubicBezTo>
                <a:cubicBezTo>
                  <a:pt x="4532" y="9304"/>
                  <a:pt x="4553" y="9087"/>
                  <a:pt x="4574" y="9213"/>
                </a:cubicBezTo>
                <a:cubicBezTo>
                  <a:pt x="4581" y="9125"/>
                  <a:pt x="4563" y="9165"/>
                  <a:pt x="4556" y="9076"/>
                </a:cubicBezTo>
                <a:cubicBezTo>
                  <a:pt x="4584" y="9000"/>
                  <a:pt x="4608" y="8986"/>
                  <a:pt x="4636" y="8746"/>
                </a:cubicBezTo>
                <a:cubicBezTo>
                  <a:pt x="4667" y="8872"/>
                  <a:pt x="4622" y="8974"/>
                  <a:pt x="4646" y="9100"/>
                </a:cubicBezTo>
                <a:cubicBezTo>
                  <a:pt x="4667" y="8961"/>
                  <a:pt x="4702" y="8973"/>
                  <a:pt x="4702" y="8758"/>
                </a:cubicBezTo>
                <a:cubicBezTo>
                  <a:pt x="4757" y="8834"/>
                  <a:pt x="4819" y="8975"/>
                  <a:pt x="4857" y="8899"/>
                </a:cubicBezTo>
                <a:cubicBezTo>
                  <a:pt x="4857" y="8798"/>
                  <a:pt x="4850" y="8698"/>
                  <a:pt x="4878" y="8597"/>
                </a:cubicBezTo>
                <a:cubicBezTo>
                  <a:pt x="4898" y="8862"/>
                  <a:pt x="4860" y="8976"/>
                  <a:pt x="4915" y="9052"/>
                </a:cubicBezTo>
                <a:cubicBezTo>
                  <a:pt x="4895" y="9229"/>
                  <a:pt x="4882" y="9099"/>
                  <a:pt x="4861" y="9125"/>
                </a:cubicBezTo>
                <a:cubicBezTo>
                  <a:pt x="4864" y="9352"/>
                  <a:pt x="4923" y="9101"/>
                  <a:pt x="4947" y="9189"/>
                </a:cubicBezTo>
                <a:cubicBezTo>
                  <a:pt x="4950" y="9126"/>
                  <a:pt x="4940" y="9051"/>
                  <a:pt x="4953" y="8976"/>
                </a:cubicBezTo>
                <a:cubicBezTo>
                  <a:pt x="4974" y="9077"/>
                  <a:pt x="4988" y="9013"/>
                  <a:pt x="5005" y="9253"/>
                </a:cubicBezTo>
                <a:cubicBezTo>
                  <a:pt x="5029" y="9165"/>
                  <a:pt x="5013" y="9052"/>
                  <a:pt x="5040" y="8963"/>
                </a:cubicBezTo>
                <a:cubicBezTo>
                  <a:pt x="5058" y="8938"/>
                  <a:pt x="5074" y="9365"/>
                  <a:pt x="5109" y="9024"/>
                </a:cubicBezTo>
                <a:cubicBezTo>
                  <a:pt x="5126" y="9112"/>
                  <a:pt x="5112" y="9201"/>
                  <a:pt x="5133" y="9302"/>
                </a:cubicBezTo>
                <a:cubicBezTo>
                  <a:pt x="5119" y="9416"/>
                  <a:pt x="5102" y="9368"/>
                  <a:pt x="5089" y="9330"/>
                </a:cubicBezTo>
                <a:cubicBezTo>
                  <a:pt x="5185" y="9798"/>
                  <a:pt x="5341" y="9415"/>
                  <a:pt x="5458" y="9580"/>
                </a:cubicBezTo>
                <a:cubicBezTo>
                  <a:pt x="5458" y="9693"/>
                  <a:pt x="5448" y="9808"/>
                  <a:pt x="5430" y="9922"/>
                </a:cubicBezTo>
                <a:cubicBezTo>
                  <a:pt x="5455" y="9985"/>
                  <a:pt x="5479" y="9847"/>
                  <a:pt x="5503" y="9999"/>
                </a:cubicBezTo>
                <a:cubicBezTo>
                  <a:pt x="5521" y="9898"/>
                  <a:pt x="5513" y="9786"/>
                  <a:pt x="5510" y="9684"/>
                </a:cubicBezTo>
                <a:cubicBezTo>
                  <a:pt x="5569" y="9697"/>
                  <a:pt x="5673" y="10148"/>
                  <a:pt x="5731" y="9580"/>
                </a:cubicBezTo>
                <a:cubicBezTo>
                  <a:pt x="5749" y="9782"/>
                  <a:pt x="5710" y="9734"/>
                  <a:pt x="5710" y="9886"/>
                </a:cubicBezTo>
                <a:cubicBezTo>
                  <a:pt x="5751" y="9911"/>
                  <a:pt x="5762" y="9899"/>
                  <a:pt x="5793" y="9962"/>
                </a:cubicBezTo>
                <a:cubicBezTo>
                  <a:pt x="5800" y="9887"/>
                  <a:pt x="5793" y="9809"/>
                  <a:pt x="5804" y="9733"/>
                </a:cubicBezTo>
                <a:cubicBezTo>
                  <a:pt x="5845" y="9657"/>
                  <a:pt x="5915" y="10201"/>
                  <a:pt x="5939" y="9821"/>
                </a:cubicBezTo>
                <a:cubicBezTo>
                  <a:pt x="5953" y="9935"/>
                  <a:pt x="5945" y="10038"/>
                  <a:pt x="5969" y="10152"/>
                </a:cubicBezTo>
                <a:cubicBezTo>
                  <a:pt x="5990" y="10101"/>
                  <a:pt x="6011" y="9896"/>
                  <a:pt x="6029" y="10124"/>
                </a:cubicBezTo>
                <a:cubicBezTo>
                  <a:pt x="6060" y="9669"/>
                  <a:pt x="6139" y="10262"/>
                  <a:pt x="6191" y="9946"/>
                </a:cubicBezTo>
                <a:cubicBezTo>
                  <a:pt x="6187" y="10035"/>
                  <a:pt x="6215" y="10136"/>
                  <a:pt x="6204" y="10224"/>
                </a:cubicBezTo>
                <a:cubicBezTo>
                  <a:pt x="6236" y="10136"/>
                  <a:pt x="6270" y="9985"/>
                  <a:pt x="6301" y="10301"/>
                </a:cubicBezTo>
                <a:cubicBezTo>
                  <a:pt x="6315" y="10187"/>
                  <a:pt x="6328" y="10136"/>
                  <a:pt x="6339" y="10136"/>
                </a:cubicBezTo>
                <a:cubicBezTo>
                  <a:pt x="6342" y="10186"/>
                  <a:pt x="6342" y="10250"/>
                  <a:pt x="6353" y="10313"/>
                </a:cubicBezTo>
                <a:cubicBezTo>
                  <a:pt x="6360" y="10174"/>
                  <a:pt x="6394" y="10190"/>
                  <a:pt x="6377" y="10329"/>
                </a:cubicBezTo>
                <a:cubicBezTo>
                  <a:pt x="6397" y="10203"/>
                  <a:pt x="6432" y="10239"/>
                  <a:pt x="6470" y="10353"/>
                </a:cubicBezTo>
                <a:cubicBezTo>
                  <a:pt x="6463" y="10164"/>
                  <a:pt x="6481" y="10148"/>
                  <a:pt x="6505" y="10136"/>
                </a:cubicBezTo>
                <a:cubicBezTo>
                  <a:pt x="6509" y="10199"/>
                  <a:pt x="6495" y="10250"/>
                  <a:pt x="6488" y="10313"/>
                </a:cubicBezTo>
                <a:cubicBezTo>
                  <a:pt x="6522" y="10389"/>
                  <a:pt x="6553" y="10314"/>
                  <a:pt x="6588" y="10389"/>
                </a:cubicBezTo>
                <a:cubicBezTo>
                  <a:pt x="6560" y="10592"/>
                  <a:pt x="6553" y="10338"/>
                  <a:pt x="6540" y="10591"/>
                </a:cubicBezTo>
                <a:cubicBezTo>
                  <a:pt x="6557" y="10641"/>
                  <a:pt x="6577" y="10718"/>
                  <a:pt x="6598" y="10655"/>
                </a:cubicBezTo>
                <a:cubicBezTo>
                  <a:pt x="6605" y="10731"/>
                  <a:pt x="6585" y="10806"/>
                  <a:pt x="6578" y="10869"/>
                </a:cubicBezTo>
                <a:cubicBezTo>
                  <a:pt x="6553" y="10869"/>
                  <a:pt x="6530" y="10568"/>
                  <a:pt x="6505" y="10808"/>
                </a:cubicBezTo>
                <a:cubicBezTo>
                  <a:pt x="6533" y="10758"/>
                  <a:pt x="6519" y="11109"/>
                  <a:pt x="6550" y="11046"/>
                </a:cubicBezTo>
                <a:cubicBezTo>
                  <a:pt x="6557" y="11248"/>
                  <a:pt x="6532" y="11262"/>
                  <a:pt x="6508" y="11300"/>
                </a:cubicBezTo>
                <a:cubicBezTo>
                  <a:pt x="6498" y="11186"/>
                  <a:pt x="6515" y="11099"/>
                  <a:pt x="6518" y="10986"/>
                </a:cubicBezTo>
                <a:cubicBezTo>
                  <a:pt x="6491" y="10859"/>
                  <a:pt x="6484" y="11085"/>
                  <a:pt x="6470" y="11199"/>
                </a:cubicBezTo>
                <a:cubicBezTo>
                  <a:pt x="6449" y="11186"/>
                  <a:pt x="6425" y="11263"/>
                  <a:pt x="6404" y="11086"/>
                </a:cubicBezTo>
                <a:cubicBezTo>
                  <a:pt x="6453" y="11149"/>
                  <a:pt x="6443" y="10822"/>
                  <a:pt x="6478" y="10885"/>
                </a:cubicBezTo>
                <a:cubicBezTo>
                  <a:pt x="6491" y="10733"/>
                  <a:pt x="6439" y="10796"/>
                  <a:pt x="6480" y="10619"/>
                </a:cubicBezTo>
                <a:cubicBezTo>
                  <a:pt x="6505" y="10493"/>
                  <a:pt x="6474" y="10895"/>
                  <a:pt x="6498" y="10756"/>
                </a:cubicBezTo>
                <a:cubicBezTo>
                  <a:pt x="6533" y="10579"/>
                  <a:pt x="6505" y="10654"/>
                  <a:pt x="6488" y="10490"/>
                </a:cubicBezTo>
                <a:cubicBezTo>
                  <a:pt x="6493" y="10484"/>
                  <a:pt x="6497" y="10476"/>
                  <a:pt x="6502" y="10474"/>
                </a:cubicBezTo>
                <a:cubicBezTo>
                  <a:pt x="6467" y="10388"/>
                  <a:pt x="6396" y="10536"/>
                  <a:pt x="6353" y="10401"/>
                </a:cubicBezTo>
                <a:cubicBezTo>
                  <a:pt x="6363" y="10667"/>
                  <a:pt x="6326" y="10440"/>
                  <a:pt x="6326" y="10655"/>
                </a:cubicBezTo>
                <a:cubicBezTo>
                  <a:pt x="6353" y="10655"/>
                  <a:pt x="6384" y="10645"/>
                  <a:pt x="6416" y="10518"/>
                </a:cubicBezTo>
                <a:cubicBezTo>
                  <a:pt x="6429" y="11112"/>
                  <a:pt x="6321" y="10894"/>
                  <a:pt x="6287" y="11046"/>
                </a:cubicBezTo>
                <a:cubicBezTo>
                  <a:pt x="6242" y="10806"/>
                  <a:pt x="6291" y="10605"/>
                  <a:pt x="6260" y="10377"/>
                </a:cubicBezTo>
                <a:cubicBezTo>
                  <a:pt x="6257" y="10668"/>
                  <a:pt x="6218" y="10278"/>
                  <a:pt x="6194" y="10530"/>
                </a:cubicBezTo>
                <a:cubicBezTo>
                  <a:pt x="6215" y="10492"/>
                  <a:pt x="6270" y="10604"/>
                  <a:pt x="6249" y="10857"/>
                </a:cubicBezTo>
                <a:cubicBezTo>
                  <a:pt x="6214" y="10553"/>
                  <a:pt x="6215" y="11008"/>
                  <a:pt x="6166" y="10780"/>
                </a:cubicBezTo>
                <a:cubicBezTo>
                  <a:pt x="6142" y="10641"/>
                  <a:pt x="6177" y="10516"/>
                  <a:pt x="6149" y="10377"/>
                </a:cubicBezTo>
                <a:lnTo>
                  <a:pt x="6115" y="10591"/>
                </a:lnTo>
                <a:cubicBezTo>
                  <a:pt x="6125" y="10654"/>
                  <a:pt x="6135" y="10717"/>
                  <a:pt x="6129" y="10768"/>
                </a:cubicBezTo>
                <a:cubicBezTo>
                  <a:pt x="6066" y="10970"/>
                  <a:pt x="6004" y="10872"/>
                  <a:pt x="5945" y="10986"/>
                </a:cubicBezTo>
                <a:cubicBezTo>
                  <a:pt x="5962" y="11200"/>
                  <a:pt x="5983" y="11046"/>
                  <a:pt x="6001" y="11135"/>
                </a:cubicBezTo>
                <a:cubicBezTo>
                  <a:pt x="5966" y="11274"/>
                  <a:pt x="5901" y="11376"/>
                  <a:pt x="5887" y="11010"/>
                </a:cubicBezTo>
                <a:cubicBezTo>
                  <a:pt x="5904" y="11048"/>
                  <a:pt x="5921" y="11009"/>
                  <a:pt x="5939" y="10845"/>
                </a:cubicBezTo>
                <a:cubicBezTo>
                  <a:pt x="5946" y="10680"/>
                  <a:pt x="5907" y="10783"/>
                  <a:pt x="5921" y="10619"/>
                </a:cubicBezTo>
                <a:cubicBezTo>
                  <a:pt x="5880" y="10657"/>
                  <a:pt x="5842" y="10996"/>
                  <a:pt x="5817" y="10579"/>
                </a:cubicBezTo>
                <a:cubicBezTo>
                  <a:pt x="5800" y="10756"/>
                  <a:pt x="5787" y="10644"/>
                  <a:pt x="5773" y="10619"/>
                </a:cubicBezTo>
                <a:cubicBezTo>
                  <a:pt x="5769" y="10695"/>
                  <a:pt x="5755" y="10757"/>
                  <a:pt x="5762" y="10832"/>
                </a:cubicBezTo>
                <a:cubicBezTo>
                  <a:pt x="5717" y="10668"/>
                  <a:pt x="5630" y="10961"/>
                  <a:pt x="5606" y="10607"/>
                </a:cubicBezTo>
                <a:cubicBezTo>
                  <a:pt x="5579" y="10620"/>
                  <a:pt x="5551" y="10682"/>
                  <a:pt x="5524" y="10708"/>
                </a:cubicBezTo>
                <a:cubicBezTo>
                  <a:pt x="5520" y="10632"/>
                  <a:pt x="5527" y="10566"/>
                  <a:pt x="5530" y="10490"/>
                </a:cubicBezTo>
                <a:cubicBezTo>
                  <a:pt x="5506" y="10389"/>
                  <a:pt x="5513" y="10657"/>
                  <a:pt x="5496" y="10708"/>
                </a:cubicBezTo>
                <a:cubicBezTo>
                  <a:pt x="5472" y="10543"/>
                  <a:pt x="5489" y="10404"/>
                  <a:pt x="5500" y="10265"/>
                </a:cubicBezTo>
                <a:cubicBezTo>
                  <a:pt x="5472" y="10176"/>
                  <a:pt x="5434" y="10265"/>
                  <a:pt x="5424" y="9974"/>
                </a:cubicBezTo>
                <a:cubicBezTo>
                  <a:pt x="5413" y="10139"/>
                  <a:pt x="5437" y="10326"/>
                  <a:pt x="5406" y="10490"/>
                </a:cubicBezTo>
                <a:cubicBezTo>
                  <a:pt x="5448" y="10642"/>
                  <a:pt x="5424" y="10114"/>
                  <a:pt x="5472" y="10341"/>
                </a:cubicBezTo>
                <a:cubicBezTo>
                  <a:pt x="5479" y="10518"/>
                  <a:pt x="5468" y="10616"/>
                  <a:pt x="5444" y="10679"/>
                </a:cubicBezTo>
                <a:cubicBezTo>
                  <a:pt x="5396" y="10755"/>
                  <a:pt x="5348" y="10300"/>
                  <a:pt x="5296" y="10414"/>
                </a:cubicBezTo>
                <a:cubicBezTo>
                  <a:pt x="5279" y="10161"/>
                  <a:pt x="5320" y="10278"/>
                  <a:pt x="5337" y="10164"/>
                </a:cubicBezTo>
                <a:cubicBezTo>
                  <a:pt x="5316" y="10025"/>
                  <a:pt x="5296" y="10161"/>
                  <a:pt x="5272" y="10224"/>
                </a:cubicBezTo>
                <a:cubicBezTo>
                  <a:pt x="5275" y="10287"/>
                  <a:pt x="5275" y="10350"/>
                  <a:pt x="5285" y="10414"/>
                </a:cubicBezTo>
                <a:cubicBezTo>
                  <a:pt x="5268" y="10451"/>
                  <a:pt x="5262" y="10301"/>
                  <a:pt x="5258" y="10490"/>
                </a:cubicBezTo>
                <a:cubicBezTo>
                  <a:pt x="5224" y="10301"/>
                  <a:pt x="5182" y="10759"/>
                  <a:pt x="5147" y="10329"/>
                </a:cubicBezTo>
                <a:cubicBezTo>
                  <a:pt x="5144" y="10531"/>
                  <a:pt x="5088" y="10541"/>
                  <a:pt x="5081" y="10301"/>
                </a:cubicBezTo>
                <a:cubicBezTo>
                  <a:pt x="5060" y="10680"/>
                  <a:pt x="4999" y="10642"/>
                  <a:pt x="4957" y="10490"/>
                </a:cubicBezTo>
                <a:cubicBezTo>
                  <a:pt x="4947" y="10541"/>
                  <a:pt x="4954" y="10605"/>
                  <a:pt x="4943" y="10655"/>
                </a:cubicBezTo>
                <a:cubicBezTo>
                  <a:pt x="4912" y="10504"/>
                  <a:pt x="4870" y="10632"/>
                  <a:pt x="4874" y="10329"/>
                </a:cubicBezTo>
                <a:cubicBezTo>
                  <a:pt x="4857" y="10430"/>
                  <a:pt x="4843" y="10530"/>
                  <a:pt x="4826" y="10631"/>
                </a:cubicBezTo>
                <a:cubicBezTo>
                  <a:pt x="4784" y="10467"/>
                  <a:pt x="4843" y="10328"/>
                  <a:pt x="4815" y="10176"/>
                </a:cubicBezTo>
                <a:cubicBezTo>
                  <a:pt x="4788" y="10353"/>
                  <a:pt x="4760" y="10302"/>
                  <a:pt x="4732" y="10188"/>
                </a:cubicBezTo>
                <a:cubicBezTo>
                  <a:pt x="4725" y="10340"/>
                  <a:pt x="4698" y="10479"/>
                  <a:pt x="4691" y="10631"/>
                </a:cubicBezTo>
                <a:cubicBezTo>
                  <a:pt x="4674" y="10441"/>
                  <a:pt x="4722" y="10277"/>
                  <a:pt x="4694" y="10087"/>
                </a:cubicBezTo>
                <a:cubicBezTo>
                  <a:pt x="4691" y="10530"/>
                  <a:pt x="4608" y="10479"/>
                  <a:pt x="4566" y="10277"/>
                </a:cubicBezTo>
                <a:cubicBezTo>
                  <a:pt x="4535" y="10352"/>
                  <a:pt x="4535" y="10619"/>
                  <a:pt x="4501" y="10518"/>
                </a:cubicBezTo>
                <a:cubicBezTo>
                  <a:pt x="4504" y="10367"/>
                  <a:pt x="4528" y="10189"/>
                  <a:pt x="4490" y="10252"/>
                </a:cubicBezTo>
                <a:cubicBezTo>
                  <a:pt x="4484" y="10113"/>
                  <a:pt x="4505" y="9984"/>
                  <a:pt x="4526" y="9858"/>
                </a:cubicBezTo>
                <a:cubicBezTo>
                  <a:pt x="4522" y="9820"/>
                  <a:pt x="4519" y="9832"/>
                  <a:pt x="4512" y="9858"/>
                </a:cubicBezTo>
                <a:lnTo>
                  <a:pt x="4501" y="9769"/>
                </a:lnTo>
                <a:cubicBezTo>
                  <a:pt x="4476" y="9870"/>
                  <a:pt x="4494" y="9998"/>
                  <a:pt x="4470" y="10111"/>
                </a:cubicBezTo>
                <a:cubicBezTo>
                  <a:pt x="4439" y="10238"/>
                  <a:pt x="4446" y="9872"/>
                  <a:pt x="4408" y="9733"/>
                </a:cubicBezTo>
                <a:cubicBezTo>
                  <a:pt x="4384" y="9910"/>
                  <a:pt x="4363" y="9643"/>
                  <a:pt x="4339" y="9757"/>
                </a:cubicBezTo>
                <a:cubicBezTo>
                  <a:pt x="4363" y="10022"/>
                  <a:pt x="4387" y="9962"/>
                  <a:pt x="4415" y="9874"/>
                </a:cubicBezTo>
                <a:cubicBezTo>
                  <a:pt x="4415" y="9975"/>
                  <a:pt x="4429" y="10087"/>
                  <a:pt x="4446" y="10188"/>
                </a:cubicBezTo>
                <a:cubicBezTo>
                  <a:pt x="4418" y="10137"/>
                  <a:pt x="4418" y="10338"/>
                  <a:pt x="4387" y="10124"/>
                </a:cubicBezTo>
                <a:cubicBezTo>
                  <a:pt x="4356" y="10212"/>
                  <a:pt x="4400" y="10314"/>
                  <a:pt x="4373" y="10389"/>
                </a:cubicBezTo>
                <a:cubicBezTo>
                  <a:pt x="4345" y="10162"/>
                  <a:pt x="4283" y="10199"/>
                  <a:pt x="4239" y="10124"/>
                </a:cubicBezTo>
                <a:cubicBezTo>
                  <a:pt x="4228" y="10237"/>
                  <a:pt x="4273" y="10275"/>
                  <a:pt x="4290" y="10224"/>
                </a:cubicBezTo>
                <a:cubicBezTo>
                  <a:pt x="4297" y="10578"/>
                  <a:pt x="4232" y="10518"/>
                  <a:pt x="4204" y="10430"/>
                </a:cubicBezTo>
                <a:cubicBezTo>
                  <a:pt x="4184" y="10215"/>
                  <a:pt x="4248" y="10429"/>
                  <a:pt x="4231" y="10265"/>
                </a:cubicBezTo>
                <a:cubicBezTo>
                  <a:pt x="4197" y="10024"/>
                  <a:pt x="4204" y="10402"/>
                  <a:pt x="4173" y="10289"/>
                </a:cubicBezTo>
                <a:cubicBezTo>
                  <a:pt x="4211" y="9872"/>
                  <a:pt x="4073" y="10316"/>
                  <a:pt x="4031" y="9886"/>
                </a:cubicBezTo>
                <a:cubicBezTo>
                  <a:pt x="4014" y="10063"/>
                  <a:pt x="3966" y="10151"/>
                  <a:pt x="3931" y="10341"/>
                </a:cubicBezTo>
                <a:cubicBezTo>
                  <a:pt x="3935" y="9949"/>
                  <a:pt x="3827" y="10263"/>
                  <a:pt x="3814" y="10389"/>
                </a:cubicBezTo>
                <a:cubicBezTo>
                  <a:pt x="3803" y="10326"/>
                  <a:pt x="3793" y="10263"/>
                  <a:pt x="3800" y="10212"/>
                </a:cubicBezTo>
                <a:cubicBezTo>
                  <a:pt x="3789" y="10351"/>
                  <a:pt x="3762" y="10188"/>
                  <a:pt x="3734" y="10365"/>
                </a:cubicBezTo>
                <a:cubicBezTo>
                  <a:pt x="3717" y="10037"/>
                  <a:pt x="3689" y="10354"/>
                  <a:pt x="3644" y="10430"/>
                </a:cubicBezTo>
                <a:cubicBezTo>
                  <a:pt x="3634" y="10329"/>
                  <a:pt x="3651" y="10225"/>
                  <a:pt x="3624" y="10111"/>
                </a:cubicBezTo>
                <a:cubicBezTo>
                  <a:pt x="3544" y="10326"/>
                  <a:pt x="3499" y="10110"/>
                  <a:pt x="3416" y="10224"/>
                </a:cubicBezTo>
                <a:cubicBezTo>
                  <a:pt x="3406" y="10110"/>
                  <a:pt x="3423" y="10011"/>
                  <a:pt x="3399" y="9999"/>
                </a:cubicBezTo>
                <a:cubicBezTo>
                  <a:pt x="3395" y="10353"/>
                  <a:pt x="3350" y="10138"/>
                  <a:pt x="3333" y="9898"/>
                </a:cubicBezTo>
                <a:cubicBezTo>
                  <a:pt x="3347" y="10163"/>
                  <a:pt x="3302" y="10351"/>
                  <a:pt x="3267" y="10224"/>
                </a:cubicBezTo>
                <a:cubicBezTo>
                  <a:pt x="3257" y="9997"/>
                  <a:pt x="3306" y="10238"/>
                  <a:pt x="3299" y="10011"/>
                </a:cubicBezTo>
                <a:cubicBezTo>
                  <a:pt x="3288" y="9922"/>
                  <a:pt x="3278" y="9975"/>
                  <a:pt x="3267" y="9874"/>
                </a:cubicBezTo>
                <a:cubicBezTo>
                  <a:pt x="3257" y="9988"/>
                  <a:pt x="3274" y="10100"/>
                  <a:pt x="3247" y="10087"/>
                </a:cubicBezTo>
                <a:cubicBezTo>
                  <a:pt x="3240" y="10011"/>
                  <a:pt x="3265" y="9950"/>
                  <a:pt x="3254" y="9874"/>
                </a:cubicBezTo>
                <a:cubicBezTo>
                  <a:pt x="3216" y="9747"/>
                  <a:pt x="3202" y="9871"/>
                  <a:pt x="3202" y="10035"/>
                </a:cubicBezTo>
                <a:cubicBezTo>
                  <a:pt x="3171" y="10098"/>
                  <a:pt x="3202" y="9759"/>
                  <a:pt x="3171" y="9797"/>
                </a:cubicBezTo>
                <a:cubicBezTo>
                  <a:pt x="3174" y="10025"/>
                  <a:pt x="3146" y="10085"/>
                  <a:pt x="3115" y="10136"/>
                </a:cubicBezTo>
                <a:cubicBezTo>
                  <a:pt x="3105" y="9870"/>
                  <a:pt x="3099" y="10125"/>
                  <a:pt x="3075" y="9910"/>
                </a:cubicBezTo>
                <a:cubicBezTo>
                  <a:pt x="3071" y="10100"/>
                  <a:pt x="3040" y="10076"/>
                  <a:pt x="3019" y="9974"/>
                </a:cubicBezTo>
                <a:cubicBezTo>
                  <a:pt x="3019" y="9873"/>
                  <a:pt x="3033" y="9921"/>
                  <a:pt x="3029" y="9757"/>
                </a:cubicBezTo>
                <a:cubicBezTo>
                  <a:pt x="3015" y="10035"/>
                  <a:pt x="2915" y="9694"/>
                  <a:pt x="2929" y="10124"/>
                </a:cubicBezTo>
                <a:cubicBezTo>
                  <a:pt x="2905" y="9997"/>
                  <a:pt x="2880" y="10379"/>
                  <a:pt x="2856" y="10240"/>
                </a:cubicBezTo>
                <a:cubicBezTo>
                  <a:pt x="2839" y="10038"/>
                  <a:pt x="2877" y="10113"/>
                  <a:pt x="2898" y="9898"/>
                </a:cubicBezTo>
                <a:cubicBezTo>
                  <a:pt x="2874" y="9822"/>
                  <a:pt x="2850" y="9909"/>
                  <a:pt x="2825" y="9834"/>
                </a:cubicBezTo>
                <a:cubicBezTo>
                  <a:pt x="2812" y="10390"/>
                  <a:pt x="2726" y="10100"/>
                  <a:pt x="2701" y="10188"/>
                </a:cubicBezTo>
                <a:cubicBezTo>
                  <a:pt x="2701" y="10024"/>
                  <a:pt x="2735" y="9961"/>
                  <a:pt x="2746" y="9898"/>
                </a:cubicBezTo>
                <a:cubicBezTo>
                  <a:pt x="2760" y="9961"/>
                  <a:pt x="2753" y="10012"/>
                  <a:pt x="2746" y="10075"/>
                </a:cubicBezTo>
                <a:cubicBezTo>
                  <a:pt x="2774" y="10189"/>
                  <a:pt x="2767" y="9948"/>
                  <a:pt x="2798" y="9910"/>
                </a:cubicBezTo>
                <a:cubicBezTo>
                  <a:pt x="2756" y="9847"/>
                  <a:pt x="2746" y="9898"/>
                  <a:pt x="2712" y="9531"/>
                </a:cubicBezTo>
                <a:cubicBezTo>
                  <a:pt x="2684" y="9620"/>
                  <a:pt x="2712" y="9732"/>
                  <a:pt x="2701" y="9834"/>
                </a:cubicBezTo>
                <a:cubicBezTo>
                  <a:pt x="2663" y="9505"/>
                  <a:pt x="2511" y="9795"/>
                  <a:pt x="2456" y="9668"/>
                </a:cubicBezTo>
                <a:cubicBezTo>
                  <a:pt x="2446" y="9694"/>
                  <a:pt x="2400" y="9835"/>
                  <a:pt x="2421" y="9974"/>
                </a:cubicBezTo>
                <a:cubicBezTo>
                  <a:pt x="2386" y="10164"/>
                  <a:pt x="2359" y="9769"/>
                  <a:pt x="2355" y="10136"/>
                </a:cubicBezTo>
                <a:cubicBezTo>
                  <a:pt x="2334" y="10009"/>
                  <a:pt x="2359" y="9895"/>
                  <a:pt x="2355" y="9769"/>
                </a:cubicBezTo>
                <a:cubicBezTo>
                  <a:pt x="2369" y="9731"/>
                  <a:pt x="2380" y="9859"/>
                  <a:pt x="2390" y="9922"/>
                </a:cubicBezTo>
                <a:cubicBezTo>
                  <a:pt x="2411" y="9745"/>
                  <a:pt x="2373" y="9631"/>
                  <a:pt x="2418" y="9568"/>
                </a:cubicBezTo>
                <a:cubicBezTo>
                  <a:pt x="2384" y="9555"/>
                  <a:pt x="2380" y="9682"/>
                  <a:pt x="2338" y="9821"/>
                </a:cubicBezTo>
                <a:cubicBezTo>
                  <a:pt x="2335" y="9758"/>
                  <a:pt x="2335" y="9695"/>
                  <a:pt x="2325" y="9632"/>
                </a:cubicBezTo>
                <a:cubicBezTo>
                  <a:pt x="2304" y="9784"/>
                  <a:pt x="2338" y="9744"/>
                  <a:pt x="2331" y="9946"/>
                </a:cubicBezTo>
                <a:cubicBezTo>
                  <a:pt x="2310" y="10022"/>
                  <a:pt x="2290" y="9861"/>
                  <a:pt x="2269" y="10063"/>
                </a:cubicBezTo>
                <a:cubicBezTo>
                  <a:pt x="2369" y="10303"/>
                  <a:pt x="2470" y="10350"/>
                  <a:pt x="2570" y="10414"/>
                </a:cubicBezTo>
                <a:cubicBezTo>
                  <a:pt x="2598" y="10515"/>
                  <a:pt x="2552" y="10590"/>
                  <a:pt x="2580" y="10691"/>
                </a:cubicBezTo>
                <a:cubicBezTo>
                  <a:pt x="2604" y="10691"/>
                  <a:pt x="2597" y="10592"/>
                  <a:pt x="2614" y="10478"/>
                </a:cubicBezTo>
                <a:cubicBezTo>
                  <a:pt x="2639" y="10668"/>
                  <a:pt x="2598" y="10833"/>
                  <a:pt x="2574" y="10998"/>
                </a:cubicBezTo>
                <a:cubicBezTo>
                  <a:pt x="2518" y="10972"/>
                  <a:pt x="2455" y="10556"/>
                  <a:pt x="2383" y="10808"/>
                </a:cubicBezTo>
                <a:cubicBezTo>
                  <a:pt x="2366" y="10808"/>
                  <a:pt x="2346" y="10617"/>
                  <a:pt x="2328" y="10655"/>
                </a:cubicBezTo>
                <a:cubicBezTo>
                  <a:pt x="2346" y="10857"/>
                  <a:pt x="2338" y="10832"/>
                  <a:pt x="2300" y="10744"/>
                </a:cubicBezTo>
                <a:cubicBezTo>
                  <a:pt x="2276" y="10820"/>
                  <a:pt x="2300" y="10922"/>
                  <a:pt x="2287" y="10998"/>
                </a:cubicBezTo>
                <a:cubicBezTo>
                  <a:pt x="2238" y="10644"/>
                  <a:pt x="2224" y="10910"/>
                  <a:pt x="2183" y="10885"/>
                </a:cubicBezTo>
                <a:cubicBezTo>
                  <a:pt x="2166" y="10796"/>
                  <a:pt x="2180" y="10708"/>
                  <a:pt x="2159" y="10607"/>
                </a:cubicBezTo>
                <a:cubicBezTo>
                  <a:pt x="2159" y="10809"/>
                  <a:pt x="2138" y="10934"/>
                  <a:pt x="2111" y="10820"/>
                </a:cubicBezTo>
                <a:cubicBezTo>
                  <a:pt x="2093" y="10719"/>
                  <a:pt x="2145" y="10656"/>
                  <a:pt x="2113" y="10555"/>
                </a:cubicBezTo>
                <a:cubicBezTo>
                  <a:pt x="2103" y="10643"/>
                  <a:pt x="2093" y="10593"/>
                  <a:pt x="2086" y="10542"/>
                </a:cubicBezTo>
                <a:cubicBezTo>
                  <a:pt x="2086" y="10618"/>
                  <a:pt x="2079" y="10693"/>
                  <a:pt x="2065" y="10756"/>
                </a:cubicBezTo>
                <a:cubicBezTo>
                  <a:pt x="2010" y="10642"/>
                  <a:pt x="1982" y="10605"/>
                  <a:pt x="1937" y="10365"/>
                </a:cubicBezTo>
                <a:cubicBezTo>
                  <a:pt x="1924" y="10744"/>
                  <a:pt x="1896" y="10263"/>
                  <a:pt x="1865" y="10478"/>
                </a:cubicBezTo>
                <a:cubicBezTo>
                  <a:pt x="1851" y="10314"/>
                  <a:pt x="1889" y="10441"/>
                  <a:pt x="1900" y="10277"/>
                </a:cubicBezTo>
                <a:cubicBezTo>
                  <a:pt x="1875" y="10277"/>
                  <a:pt x="1851" y="10314"/>
                  <a:pt x="1827" y="10200"/>
                </a:cubicBezTo>
                <a:cubicBezTo>
                  <a:pt x="1813" y="10238"/>
                  <a:pt x="1800" y="10478"/>
                  <a:pt x="1789" y="10377"/>
                </a:cubicBezTo>
                <a:cubicBezTo>
                  <a:pt x="1796" y="10605"/>
                  <a:pt x="1785" y="10579"/>
                  <a:pt x="1754" y="10756"/>
                </a:cubicBezTo>
                <a:cubicBezTo>
                  <a:pt x="1802" y="10718"/>
                  <a:pt x="1824" y="11009"/>
                  <a:pt x="1865" y="10832"/>
                </a:cubicBezTo>
                <a:cubicBezTo>
                  <a:pt x="1886" y="11047"/>
                  <a:pt x="1847" y="10995"/>
                  <a:pt x="1868" y="11147"/>
                </a:cubicBezTo>
                <a:cubicBezTo>
                  <a:pt x="1896" y="11020"/>
                  <a:pt x="1900" y="10895"/>
                  <a:pt x="1889" y="10756"/>
                </a:cubicBezTo>
                <a:cubicBezTo>
                  <a:pt x="1907" y="10693"/>
                  <a:pt x="1920" y="10745"/>
                  <a:pt x="1937" y="10631"/>
                </a:cubicBezTo>
                <a:cubicBezTo>
                  <a:pt x="1937" y="10934"/>
                  <a:pt x="1979" y="10794"/>
                  <a:pt x="2000" y="10744"/>
                </a:cubicBezTo>
                <a:cubicBezTo>
                  <a:pt x="2017" y="10933"/>
                  <a:pt x="1972" y="10907"/>
                  <a:pt x="1965" y="11135"/>
                </a:cubicBezTo>
                <a:cubicBezTo>
                  <a:pt x="1993" y="11172"/>
                  <a:pt x="1993" y="11100"/>
                  <a:pt x="2007" y="10973"/>
                </a:cubicBezTo>
                <a:cubicBezTo>
                  <a:pt x="2014" y="11037"/>
                  <a:pt x="2034" y="11226"/>
                  <a:pt x="2069" y="11251"/>
                </a:cubicBezTo>
                <a:cubicBezTo>
                  <a:pt x="2069" y="11138"/>
                  <a:pt x="2093" y="11023"/>
                  <a:pt x="2111" y="10909"/>
                </a:cubicBezTo>
                <a:cubicBezTo>
                  <a:pt x="2118" y="11061"/>
                  <a:pt x="2107" y="11200"/>
                  <a:pt x="2135" y="11364"/>
                </a:cubicBezTo>
                <a:cubicBezTo>
                  <a:pt x="2152" y="11238"/>
                  <a:pt x="2169" y="11376"/>
                  <a:pt x="2187" y="11376"/>
                </a:cubicBezTo>
                <a:cubicBezTo>
                  <a:pt x="2180" y="11477"/>
                  <a:pt x="2193" y="11577"/>
                  <a:pt x="2193" y="11678"/>
                </a:cubicBezTo>
                <a:cubicBezTo>
                  <a:pt x="2262" y="11615"/>
                  <a:pt x="2331" y="11718"/>
                  <a:pt x="2400" y="11831"/>
                </a:cubicBezTo>
                <a:cubicBezTo>
                  <a:pt x="2438" y="11566"/>
                  <a:pt x="2477" y="11969"/>
                  <a:pt x="2518" y="11779"/>
                </a:cubicBezTo>
                <a:cubicBezTo>
                  <a:pt x="2584" y="12259"/>
                  <a:pt x="2683" y="11551"/>
                  <a:pt x="2728" y="12158"/>
                </a:cubicBezTo>
                <a:cubicBezTo>
                  <a:pt x="2742" y="11993"/>
                  <a:pt x="2756" y="12110"/>
                  <a:pt x="2770" y="11997"/>
                </a:cubicBezTo>
                <a:cubicBezTo>
                  <a:pt x="2784" y="12161"/>
                  <a:pt x="2801" y="12173"/>
                  <a:pt x="2818" y="12275"/>
                </a:cubicBezTo>
                <a:cubicBezTo>
                  <a:pt x="2794" y="12376"/>
                  <a:pt x="2774" y="12185"/>
                  <a:pt x="2760" y="12476"/>
                </a:cubicBezTo>
                <a:cubicBezTo>
                  <a:pt x="2774" y="12236"/>
                  <a:pt x="2746" y="12362"/>
                  <a:pt x="2722" y="12287"/>
                </a:cubicBezTo>
                <a:cubicBezTo>
                  <a:pt x="2705" y="12476"/>
                  <a:pt x="2729" y="12425"/>
                  <a:pt x="2746" y="12476"/>
                </a:cubicBezTo>
                <a:cubicBezTo>
                  <a:pt x="2715" y="12678"/>
                  <a:pt x="2687" y="12540"/>
                  <a:pt x="2656" y="12540"/>
                </a:cubicBezTo>
                <a:cubicBezTo>
                  <a:pt x="2646" y="12439"/>
                  <a:pt x="2687" y="12401"/>
                  <a:pt x="2694" y="12452"/>
                </a:cubicBezTo>
                <a:cubicBezTo>
                  <a:pt x="2684" y="12224"/>
                  <a:pt x="2618" y="12451"/>
                  <a:pt x="2584" y="12375"/>
                </a:cubicBezTo>
                <a:cubicBezTo>
                  <a:pt x="2601" y="12552"/>
                  <a:pt x="2614" y="12347"/>
                  <a:pt x="2628" y="12524"/>
                </a:cubicBezTo>
                <a:cubicBezTo>
                  <a:pt x="2570" y="12448"/>
                  <a:pt x="2546" y="12664"/>
                  <a:pt x="2494" y="12701"/>
                </a:cubicBezTo>
                <a:cubicBezTo>
                  <a:pt x="2473" y="12600"/>
                  <a:pt x="2535" y="12513"/>
                  <a:pt x="2500" y="12399"/>
                </a:cubicBezTo>
                <a:lnTo>
                  <a:pt x="2473" y="12565"/>
                </a:lnTo>
                <a:cubicBezTo>
                  <a:pt x="2417" y="12375"/>
                  <a:pt x="2349" y="12501"/>
                  <a:pt x="2311" y="12653"/>
                </a:cubicBezTo>
                <a:cubicBezTo>
                  <a:pt x="2349" y="12413"/>
                  <a:pt x="2287" y="12475"/>
                  <a:pt x="2252" y="12411"/>
                </a:cubicBezTo>
                <a:cubicBezTo>
                  <a:pt x="2249" y="12525"/>
                  <a:pt x="2231" y="12628"/>
                  <a:pt x="2259" y="12641"/>
                </a:cubicBezTo>
                <a:cubicBezTo>
                  <a:pt x="2214" y="12957"/>
                  <a:pt x="2207" y="12449"/>
                  <a:pt x="2169" y="12701"/>
                </a:cubicBezTo>
                <a:cubicBezTo>
                  <a:pt x="2148" y="12562"/>
                  <a:pt x="2159" y="12438"/>
                  <a:pt x="2162" y="12299"/>
                </a:cubicBezTo>
                <a:cubicBezTo>
                  <a:pt x="2145" y="12223"/>
                  <a:pt x="2117" y="12512"/>
                  <a:pt x="2117" y="12601"/>
                </a:cubicBezTo>
                <a:cubicBezTo>
                  <a:pt x="2089" y="12702"/>
                  <a:pt x="2038" y="12284"/>
                  <a:pt x="2031" y="12613"/>
                </a:cubicBezTo>
                <a:cubicBezTo>
                  <a:pt x="2021" y="12613"/>
                  <a:pt x="1975" y="12476"/>
                  <a:pt x="1986" y="12387"/>
                </a:cubicBezTo>
                <a:cubicBezTo>
                  <a:pt x="1961" y="12589"/>
                  <a:pt x="1889" y="12626"/>
                  <a:pt x="1830" y="12424"/>
                </a:cubicBezTo>
                <a:cubicBezTo>
                  <a:pt x="1865" y="12335"/>
                  <a:pt x="1862" y="12374"/>
                  <a:pt x="1889" y="12134"/>
                </a:cubicBezTo>
                <a:cubicBezTo>
                  <a:pt x="1869" y="12020"/>
                  <a:pt x="1848" y="11957"/>
                  <a:pt x="1827" y="11844"/>
                </a:cubicBezTo>
                <a:cubicBezTo>
                  <a:pt x="1807" y="11894"/>
                  <a:pt x="1844" y="12170"/>
                  <a:pt x="1820" y="12069"/>
                </a:cubicBezTo>
                <a:cubicBezTo>
                  <a:pt x="1806" y="12297"/>
                  <a:pt x="1847" y="12073"/>
                  <a:pt x="1858" y="12085"/>
                </a:cubicBezTo>
                <a:cubicBezTo>
                  <a:pt x="1861" y="12376"/>
                  <a:pt x="1785" y="12551"/>
                  <a:pt x="1754" y="12222"/>
                </a:cubicBezTo>
                <a:cubicBezTo>
                  <a:pt x="1709" y="12197"/>
                  <a:pt x="1664" y="12767"/>
                  <a:pt x="1623" y="12464"/>
                </a:cubicBezTo>
                <a:lnTo>
                  <a:pt x="1596" y="12629"/>
                </a:lnTo>
                <a:cubicBezTo>
                  <a:pt x="1575" y="12541"/>
                  <a:pt x="1599" y="12452"/>
                  <a:pt x="1599" y="12363"/>
                </a:cubicBezTo>
                <a:cubicBezTo>
                  <a:pt x="1571" y="12287"/>
                  <a:pt x="1544" y="12626"/>
                  <a:pt x="1520" y="12424"/>
                </a:cubicBezTo>
                <a:cubicBezTo>
                  <a:pt x="1506" y="12259"/>
                  <a:pt x="1544" y="12324"/>
                  <a:pt x="1554" y="12210"/>
                </a:cubicBezTo>
                <a:cubicBezTo>
                  <a:pt x="1478" y="12311"/>
                  <a:pt x="1409" y="12475"/>
                  <a:pt x="1364" y="12121"/>
                </a:cubicBezTo>
                <a:cubicBezTo>
                  <a:pt x="1344" y="12121"/>
                  <a:pt x="1323" y="12085"/>
                  <a:pt x="1299" y="12275"/>
                </a:cubicBezTo>
                <a:cubicBezTo>
                  <a:pt x="1312" y="12363"/>
                  <a:pt x="1315" y="12424"/>
                  <a:pt x="1305" y="12500"/>
                </a:cubicBezTo>
                <a:cubicBezTo>
                  <a:pt x="1277" y="12273"/>
                  <a:pt x="1208" y="12552"/>
                  <a:pt x="1163" y="12287"/>
                </a:cubicBezTo>
                <a:cubicBezTo>
                  <a:pt x="1177" y="12173"/>
                  <a:pt x="1195" y="12069"/>
                  <a:pt x="1209" y="12158"/>
                </a:cubicBezTo>
                <a:cubicBezTo>
                  <a:pt x="1195" y="12006"/>
                  <a:pt x="1126" y="11982"/>
                  <a:pt x="1091" y="11956"/>
                </a:cubicBezTo>
                <a:cubicBezTo>
                  <a:pt x="1060" y="12158"/>
                  <a:pt x="1115" y="11958"/>
                  <a:pt x="1122" y="12186"/>
                </a:cubicBezTo>
                <a:cubicBezTo>
                  <a:pt x="1101" y="12325"/>
                  <a:pt x="1081" y="12183"/>
                  <a:pt x="1057" y="12347"/>
                </a:cubicBezTo>
                <a:cubicBezTo>
                  <a:pt x="1064" y="12410"/>
                  <a:pt x="1063" y="12489"/>
                  <a:pt x="1049" y="12565"/>
                </a:cubicBezTo>
                <a:cubicBezTo>
                  <a:pt x="1067" y="12691"/>
                  <a:pt x="1074" y="12590"/>
                  <a:pt x="1077" y="12742"/>
                </a:cubicBezTo>
                <a:cubicBezTo>
                  <a:pt x="1067" y="12754"/>
                  <a:pt x="1060" y="12767"/>
                  <a:pt x="1049" y="12830"/>
                </a:cubicBezTo>
                <a:cubicBezTo>
                  <a:pt x="1018" y="12489"/>
                  <a:pt x="1008" y="12576"/>
                  <a:pt x="967" y="12411"/>
                </a:cubicBezTo>
                <a:cubicBezTo>
                  <a:pt x="991" y="12197"/>
                  <a:pt x="1011" y="12550"/>
                  <a:pt x="1032" y="12335"/>
                </a:cubicBezTo>
                <a:cubicBezTo>
                  <a:pt x="1018" y="12158"/>
                  <a:pt x="1001" y="12274"/>
                  <a:pt x="987" y="12109"/>
                </a:cubicBezTo>
                <a:cubicBezTo>
                  <a:pt x="1001" y="12286"/>
                  <a:pt x="939" y="12412"/>
                  <a:pt x="915" y="12399"/>
                </a:cubicBezTo>
                <a:cubicBezTo>
                  <a:pt x="908" y="12336"/>
                  <a:pt x="922" y="12273"/>
                  <a:pt x="929" y="12222"/>
                </a:cubicBezTo>
                <a:cubicBezTo>
                  <a:pt x="912" y="12007"/>
                  <a:pt x="894" y="12197"/>
                  <a:pt x="877" y="12033"/>
                </a:cubicBezTo>
                <a:cubicBezTo>
                  <a:pt x="867" y="12121"/>
                  <a:pt x="894" y="12210"/>
                  <a:pt x="890" y="12299"/>
                </a:cubicBezTo>
                <a:cubicBezTo>
                  <a:pt x="842" y="12450"/>
                  <a:pt x="801" y="12210"/>
                  <a:pt x="752" y="12311"/>
                </a:cubicBezTo>
                <a:cubicBezTo>
                  <a:pt x="752" y="12538"/>
                  <a:pt x="787" y="12285"/>
                  <a:pt x="804" y="12411"/>
                </a:cubicBezTo>
                <a:cubicBezTo>
                  <a:pt x="808" y="12462"/>
                  <a:pt x="805" y="12502"/>
                  <a:pt x="811" y="12552"/>
                </a:cubicBezTo>
                <a:cubicBezTo>
                  <a:pt x="777" y="12451"/>
                  <a:pt x="770" y="12626"/>
                  <a:pt x="732" y="12701"/>
                </a:cubicBezTo>
                <a:cubicBezTo>
                  <a:pt x="735" y="12954"/>
                  <a:pt x="766" y="12880"/>
                  <a:pt x="780" y="12677"/>
                </a:cubicBezTo>
                <a:cubicBezTo>
                  <a:pt x="808" y="12791"/>
                  <a:pt x="749" y="12931"/>
                  <a:pt x="790" y="12943"/>
                </a:cubicBezTo>
                <a:cubicBezTo>
                  <a:pt x="769" y="13070"/>
                  <a:pt x="725" y="13106"/>
                  <a:pt x="756" y="13334"/>
                </a:cubicBezTo>
                <a:cubicBezTo>
                  <a:pt x="777" y="13334"/>
                  <a:pt x="783" y="13235"/>
                  <a:pt x="762" y="13108"/>
                </a:cubicBezTo>
                <a:cubicBezTo>
                  <a:pt x="773" y="13070"/>
                  <a:pt x="780" y="13158"/>
                  <a:pt x="790" y="13209"/>
                </a:cubicBezTo>
                <a:cubicBezTo>
                  <a:pt x="814" y="13108"/>
                  <a:pt x="808" y="13008"/>
                  <a:pt x="822" y="12907"/>
                </a:cubicBezTo>
                <a:cubicBezTo>
                  <a:pt x="863" y="12920"/>
                  <a:pt x="901" y="13007"/>
                  <a:pt x="939" y="12842"/>
                </a:cubicBezTo>
                <a:cubicBezTo>
                  <a:pt x="988" y="13310"/>
                  <a:pt x="1036" y="12917"/>
                  <a:pt x="1081" y="13056"/>
                </a:cubicBezTo>
                <a:cubicBezTo>
                  <a:pt x="1077" y="13410"/>
                  <a:pt x="1008" y="13171"/>
                  <a:pt x="1001" y="13487"/>
                </a:cubicBezTo>
                <a:cubicBezTo>
                  <a:pt x="1074" y="13361"/>
                  <a:pt x="1119" y="13687"/>
                  <a:pt x="1199" y="13358"/>
                </a:cubicBezTo>
                <a:cubicBezTo>
                  <a:pt x="1216" y="13560"/>
                  <a:pt x="1229" y="13728"/>
                  <a:pt x="1263" y="13463"/>
                </a:cubicBezTo>
                <a:cubicBezTo>
                  <a:pt x="1277" y="13665"/>
                  <a:pt x="1270" y="13878"/>
                  <a:pt x="1239" y="13954"/>
                </a:cubicBezTo>
                <a:cubicBezTo>
                  <a:pt x="1250" y="14081"/>
                  <a:pt x="1264" y="13927"/>
                  <a:pt x="1274" y="14003"/>
                </a:cubicBezTo>
                <a:cubicBezTo>
                  <a:pt x="1261" y="13851"/>
                  <a:pt x="1302" y="13715"/>
                  <a:pt x="1274" y="13563"/>
                </a:cubicBezTo>
                <a:cubicBezTo>
                  <a:pt x="1319" y="13804"/>
                  <a:pt x="1368" y="13488"/>
                  <a:pt x="1412" y="13551"/>
                </a:cubicBezTo>
                <a:cubicBezTo>
                  <a:pt x="1350" y="13728"/>
                  <a:pt x="1312" y="13905"/>
                  <a:pt x="1299" y="13918"/>
                </a:cubicBezTo>
                <a:cubicBezTo>
                  <a:pt x="1319" y="14247"/>
                  <a:pt x="1395" y="13817"/>
                  <a:pt x="1437" y="13741"/>
                </a:cubicBezTo>
                <a:cubicBezTo>
                  <a:pt x="1440" y="13968"/>
                  <a:pt x="1485" y="13915"/>
                  <a:pt x="1506" y="13890"/>
                </a:cubicBezTo>
                <a:cubicBezTo>
                  <a:pt x="1513" y="13827"/>
                  <a:pt x="1498" y="13763"/>
                  <a:pt x="1509" y="13713"/>
                </a:cubicBezTo>
                <a:cubicBezTo>
                  <a:pt x="1516" y="13687"/>
                  <a:pt x="1519" y="13714"/>
                  <a:pt x="1526" y="13676"/>
                </a:cubicBezTo>
                <a:cubicBezTo>
                  <a:pt x="1530" y="13752"/>
                  <a:pt x="1519" y="13814"/>
                  <a:pt x="1533" y="13890"/>
                </a:cubicBezTo>
                <a:cubicBezTo>
                  <a:pt x="1588" y="13915"/>
                  <a:pt x="1641" y="13750"/>
                  <a:pt x="1696" y="13725"/>
                </a:cubicBezTo>
                <a:cubicBezTo>
                  <a:pt x="1699" y="13763"/>
                  <a:pt x="1695" y="13816"/>
                  <a:pt x="1702" y="13854"/>
                </a:cubicBezTo>
                <a:cubicBezTo>
                  <a:pt x="1644" y="13929"/>
                  <a:pt x="1624" y="14079"/>
                  <a:pt x="1572" y="14168"/>
                </a:cubicBezTo>
                <a:cubicBezTo>
                  <a:pt x="1617" y="14383"/>
                  <a:pt x="1661" y="14219"/>
                  <a:pt x="1706" y="14345"/>
                </a:cubicBezTo>
                <a:cubicBezTo>
                  <a:pt x="1723" y="14193"/>
                  <a:pt x="1685" y="14282"/>
                  <a:pt x="1682" y="14156"/>
                </a:cubicBezTo>
                <a:cubicBezTo>
                  <a:pt x="1692" y="14055"/>
                  <a:pt x="1702" y="14081"/>
                  <a:pt x="1712" y="14043"/>
                </a:cubicBezTo>
                <a:cubicBezTo>
                  <a:pt x="1744" y="14182"/>
                  <a:pt x="1724" y="14397"/>
                  <a:pt x="1751" y="14409"/>
                </a:cubicBezTo>
                <a:cubicBezTo>
                  <a:pt x="1765" y="14334"/>
                  <a:pt x="1758" y="14256"/>
                  <a:pt x="1772" y="14180"/>
                </a:cubicBezTo>
                <a:cubicBezTo>
                  <a:pt x="1765" y="14142"/>
                  <a:pt x="1758" y="14207"/>
                  <a:pt x="1751" y="14220"/>
                </a:cubicBezTo>
                <a:cubicBezTo>
                  <a:pt x="1738" y="14119"/>
                  <a:pt x="1744" y="13765"/>
                  <a:pt x="1726" y="14043"/>
                </a:cubicBezTo>
                <a:cubicBezTo>
                  <a:pt x="1688" y="13790"/>
                  <a:pt x="1737" y="13703"/>
                  <a:pt x="1762" y="13741"/>
                </a:cubicBezTo>
                <a:cubicBezTo>
                  <a:pt x="1727" y="13867"/>
                  <a:pt x="1796" y="13902"/>
                  <a:pt x="1772" y="14091"/>
                </a:cubicBezTo>
                <a:cubicBezTo>
                  <a:pt x="1789" y="14180"/>
                  <a:pt x="1806" y="13879"/>
                  <a:pt x="1824" y="13942"/>
                </a:cubicBezTo>
                <a:cubicBezTo>
                  <a:pt x="1844" y="14106"/>
                  <a:pt x="1795" y="14219"/>
                  <a:pt x="1778" y="14232"/>
                </a:cubicBezTo>
                <a:cubicBezTo>
                  <a:pt x="1761" y="14346"/>
                  <a:pt x="1793" y="14473"/>
                  <a:pt x="1775" y="14587"/>
                </a:cubicBezTo>
                <a:cubicBezTo>
                  <a:pt x="1800" y="14713"/>
                  <a:pt x="1823" y="14508"/>
                  <a:pt x="1848" y="14647"/>
                </a:cubicBezTo>
                <a:cubicBezTo>
                  <a:pt x="1844" y="14849"/>
                  <a:pt x="1820" y="14787"/>
                  <a:pt x="1806" y="14989"/>
                </a:cubicBezTo>
                <a:cubicBezTo>
                  <a:pt x="1830" y="15255"/>
                  <a:pt x="1855" y="14927"/>
                  <a:pt x="1879" y="15155"/>
                </a:cubicBezTo>
                <a:cubicBezTo>
                  <a:pt x="1889" y="14990"/>
                  <a:pt x="1848" y="15066"/>
                  <a:pt x="1841" y="14877"/>
                </a:cubicBezTo>
                <a:cubicBezTo>
                  <a:pt x="1862" y="14877"/>
                  <a:pt x="1879" y="14853"/>
                  <a:pt x="1900" y="14941"/>
                </a:cubicBezTo>
                <a:cubicBezTo>
                  <a:pt x="1872" y="14752"/>
                  <a:pt x="1886" y="14648"/>
                  <a:pt x="1893" y="14446"/>
                </a:cubicBezTo>
                <a:cubicBezTo>
                  <a:pt x="1900" y="14420"/>
                  <a:pt x="1906" y="14447"/>
                  <a:pt x="1913" y="14409"/>
                </a:cubicBezTo>
                <a:cubicBezTo>
                  <a:pt x="1941" y="14498"/>
                  <a:pt x="1896" y="14574"/>
                  <a:pt x="1927" y="14675"/>
                </a:cubicBezTo>
                <a:cubicBezTo>
                  <a:pt x="1955" y="14397"/>
                  <a:pt x="2107" y="14648"/>
                  <a:pt x="2093" y="14989"/>
                </a:cubicBezTo>
                <a:cubicBezTo>
                  <a:pt x="2110" y="14825"/>
                  <a:pt x="2131" y="14925"/>
                  <a:pt x="2131" y="14736"/>
                </a:cubicBezTo>
                <a:cubicBezTo>
                  <a:pt x="2166" y="14875"/>
                  <a:pt x="2142" y="15003"/>
                  <a:pt x="2162" y="15142"/>
                </a:cubicBezTo>
                <a:cubicBezTo>
                  <a:pt x="2131" y="15092"/>
                  <a:pt x="2096" y="15256"/>
                  <a:pt x="2065" y="15155"/>
                </a:cubicBezTo>
                <a:cubicBezTo>
                  <a:pt x="2086" y="15357"/>
                  <a:pt x="2159" y="15408"/>
                  <a:pt x="2200" y="15332"/>
                </a:cubicBezTo>
                <a:cubicBezTo>
                  <a:pt x="2214" y="15420"/>
                  <a:pt x="2189" y="15509"/>
                  <a:pt x="2213" y="15598"/>
                </a:cubicBezTo>
                <a:cubicBezTo>
                  <a:pt x="2241" y="15471"/>
                  <a:pt x="2269" y="15333"/>
                  <a:pt x="2311" y="15586"/>
                </a:cubicBezTo>
                <a:cubicBezTo>
                  <a:pt x="2314" y="15358"/>
                  <a:pt x="2342" y="15395"/>
                  <a:pt x="2325" y="15142"/>
                </a:cubicBezTo>
                <a:cubicBezTo>
                  <a:pt x="2342" y="15345"/>
                  <a:pt x="2370" y="15053"/>
                  <a:pt x="2404" y="15255"/>
                </a:cubicBezTo>
                <a:cubicBezTo>
                  <a:pt x="2383" y="14927"/>
                  <a:pt x="2456" y="15140"/>
                  <a:pt x="2456" y="14913"/>
                </a:cubicBezTo>
                <a:cubicBezTo>
                  <a:pt x="2501" y="15065"/>
                  <a:pt x="2428" y="15168"/>
                  <a:pt x="2459" y="15320"/>
                </a:cubicBezTo>
                <a:cubicBezTo>
                  <a:pt x="2480" y="15143"/>
                  <a:pt x="2501" y="15144"/>
                  <a:pt x="2518" y="15207"/>
                </a:cubicBezTo>
                <a:cubicBezTo>
                  <a:pt x="2522" y="15308"/>
                  <a:pt x="2514" y="15408"/>
                  <a:pt x="2511" y="15509"/>
                </a:cubicBezTo>
                <a:cubicBezTo>
                  <a:pt x="2445" y="15610"/>
                  <a:pt x="2380" y="15419"/>
                  <a:pt x="2328" y="15634"/>
                </a:cubicBezTo>
                <a:cubicBezTo>
                  <a:pt x="2346" y="15811"/>
                  <a:pt x="2359" y="15547"/>
                  <a:pt x="2373" y="15775"/>
                </a:cubicBezTo>
                <a:cubicBezTo>
                  <a:pt x="2459" y="15295"/>
                  <a:pt x="2542" y="16114"/>
                  <a:pt x="2628" y="15723"/>
                </a:cubicBezTo>
                <a:cubicBezTo>
                  <a:pt x="2708" y="16190"/>
                  <a:pt x="2860" y="15761"/>
                  <a:pt x="2898" y="16254"/>
                </a:cubicBezTo>
                <a:cubicBezTo>
                  <a:pt x="2922" y="16292"/>
                  <a:pt x="2949" y="16304"/>
                  <a:pt x="2974" y="16355"/>
                </a:cubicBezTo>
                <a:cubicBezTo>
                  <a:pt x="2991" y="16026"/>
                  <a:pt x="3033" y="16281"/>
                  <a:pt x="3067" y="16218"/>
                </a:cubicBezTo>
                <a:cubicBezTo>
                  <a:pt x="3067" y="16281"/>
                  <a:pt x="3057" y="16356"/>
                  <a:pt x="3071" y="16431"/>
                </a:cubicBezTo>
                <a:cubicBezTo>
                  <a:pt x="3074" y="16204"/>
                  <a:pt x="3122" y="16205"/>
                  <a:pt x="3115" y="16407"/>
                </a:cubicBezTo>
                <a:cubicBezTo>
                  <a:pt x="3188" y="16155"/>
                  <a:pt x="3258" y="16571"/>
                  <a:pt x="3330" y="16419"/>
                </a:cubicBezTo>
                <a:cubicBezTo>
                  <a:pt x="3309" y="16293"/>
                  <a:pt x="3347" y="16229"/>
                  <a:pt x="3357" y="16166"/>
                </a:cubicBezTo>
                <a:cubicBezTo>
                  <a:pt x="3367" y="16267"/>
                  <a:pt x="3330" y="16367"/>
                  <a:pt x="3337" y="16468"/>
                </a:cubicBezTo>
                <a:cubicBezTo>
                  <a:pt x="3395" y="16708"/>
                  <a:pt x="3458" y="16444"/>
                  <a:pt x="3520" y="16431"/>
                </a:cubicBezTo>
                <a:cubicBezTo>
                  <a:pt x="3517" y="16773"/>
                  <a:pt x="3589" y="16811"/>
                  <a:pt x="3602" y="16597"/>
                </a:cubicBezTo>
                <a:cubicBezTo>
                  <a:pt x="3613" y="16761"/>
                  <a:pt x="3627" y="16660"/>
                  <a:pt x="3640" y="16786"/>
                </a:cubicBezTo>
                <a:cubicBezTo>
                  <a:pt x="3675" y="16306"/>
                  <a:pt x="3803" y="17037"/>
                  <a:pt x="3879" y="16633"/>
                </a:cubicBezTo>
                <a:cubicBezTo>
                  <a:pt x="3935" y="17151"/>
                  <a:pt x="4045" y="16369"/>
                  <a:pt x="4087" y="16875"/>
                </a:cubicBezTo>
                <a:cubicBezTo>
                  <a:pt x="4069" y="16824"/>
                  <a:pt x="4048" y="16886"/>
                  <a:pt x="4027" y="16899"/>
                </a:cubicBezTo>
                <a:cubicBezTo>
                  <a:pt x="4041" y="17151"/>
                  <a:pt x="4107" y="16821"/>
                  <a:pt x="4159" y="16947"/>
                </a:cubicBezTo>
                <a:cubicBezTo>
                  <a:pt x="4180" y="16998"/>
                  <a:pt x="4253" y="17289"/>
                  <a:pt x="4256" y="17024"/>
                </a:cubicBezTo>
                <a:cubicBezTo>
                  <a:pt x="4270" y="16922"/>
                  <a:pt x="4280" y="17162"/>
                  <a:pt x="4294" y="17213"/>
                </a:cubicBezTo>
                <a:cubicBezTo>
                  <a:pt x="4339" y="17049"/>
                  <a:pt x="4383" y="17213"/>
                  <a:pt x="4428" y="17024"/>
                </a:cubicBezTo>
                <a:cubicBezTo>
                  <a:pt x="4484" y="17213"/>
                  <a:pt x="4598" y="17203"/>
                  <a:pt x="4681" y="17241"/>
                </a:cubicBezTo>
                <a:cubicBezTo>
                  <a:pt x="6861" y="18935"/>
                  <a:pt x="9055" y="18694"/>
                  <a:pt x="11252" y="18441"/>
                </a:cubicBezTo>
                <a:cubicBezTo>
                  <a:pt x="11269" y="18555"/>
                  <a:pt x="11252" y="18655"/>
                  <a:pt x="11242" y="18756"/>
                </a:cubicBezTo>
                <a:cubicBezTo>
                  <a:pt x="11079" y="18427"/>
                  <a:pt x="10910" y="18945"/>
                  <a:pt x="10747" y="18667"/>
                </a:cubicBezTo>
                <a:cubicBezTo>
                  <a:pt x="10737" y="18857"/>
                  <a:pt x="10727" y="18834"/>
                  <a:pt x="10703" y="18885"/>
                </a:cubicBezTo>
                <a:cubicBezTo>
                  <a:pt x="10696" y="18796"/>
                  <a:pt x="10713" y="18845"/>
                  <a:pt x="10723" y="18744"/>
                </a:cubicBezTo>
                <a:cubicBezTo>
                  <a:pt x="10696" y="18642"/>
                  <a:pt x="10668" y="18959"/>
                  <a:pt x="10644" y="18719"/>
                </a:cubicBezTo>
                <a:cubicBezTo>
                  <a:pt x="10623" y="18833"/>
                  <a:pt x="10647" y="18960"/>
                  <a:pt x="10630" y="19074"/>
                </a:cubicBezTo>
                <a:cubicBezTo>
                  <a:pt x="10561" y="18632"/>
                  <a:pt x="10451" y="18758"/>
                  <a:pt x="10358" y="18985"/>
                </a:cubicBezTo>
                <a:cubicBezTo>
                  <a:pt x="10285" y="18909"/>
                  <a:pt x="10212" y="18757"/>
                  <a:pt x="10136" y="18997"/>
                </a:cubicBezTo>
                <a:cubicBezTo>
                  <a:pt x="10126" y="18947"/>
                  <a:pt x="10125" y="18907"/>
                  <a:pt x="10129" y="18856"/>
                </a:cubicBezTo>
                <a:cubicBezTo>
                  <a:pt x="10011" y="19109"/>
                  <a:pt x="9853" y="18757"/>
                  <a:pt x="9777" y="19098"/>
                </a:cubicBezTo>
                <a:cubicBezTo>
                  <a:pt x="9760" y="18972"/>
                  <a:pt x="9777" y="18934"/>
                  <a:pt x="9753" y="18909"/>
                </a:cubicBezTo>
                <a:cubicBezTo>
                  <a:pt x="9746" y="18972"/>
                  <a:pt x="9756" y="19035"/>
                  <a:pt x="9763" y="19098"/>
                </a:cubicBezTo>
                <a:cubicBezTo>
                  <a:pt x="9618" y="18782"/>
                  <a:pt x="9500" y="19324"/>
                  <a:pt x="9348" y="18945"/>
                </a:cubicBezTo>
                <a:cubicBezTo>
                  <a:pt x="9334" y="19236"/>
                  <a:pt x="9262" y="18957"/>
                  <a:pt x="9224" y="18957"/>
                </a:cubicBezTo>
                <a:cubicBezTo>
                  <a:pt x="9165" y="18944"/>
                  <a:pt x="9121" y="19237"/>
                  <a:pt x="9096" y="18997"/>
                </a:cubicBezTo>
                <a:cubicBezTo>
                  <a:pt x="9041" y="19187"/>
                  <a:pt x="8989" y="19185"/>
                  <a:pt x="8941" y="18945"/>
                </a:cubicBezTo>
                <a:cubicBezTo>
                  <a:pt x="8910" y="19021"/>
                  <a:pt x="8954" y="19122"/>
                  <a:pt x="8923" y="19211"/>
                </a:cubicBezTo>
                <a:cubicBezTo>
                  <a:pt x="8916" y="19312"/>
                  <a:pt x="8885" y="19059"/>
                  <a:pt x="8899" y="19021"/>
                </a:cubicBezTo>
                <a:cubicBezTo>
                  <a:pt x="8865" y="19249"/>
                  <a:pt x="8830" y="19036"/>
                  <a:pt x="8795" y="19162"/>
                </a:cubicBezTo>
                <a:cubicBezTo>
                  <a:pt x="8782" y="19099"/>
                  <a:pt x="8788" y="19048"/>
                  <a:pt x="8795" y="18985"/>
                </a:cubicBezTo>
                <a:cubicBezTo>
                  <a:pt x="8747" y="19213"/>
                  <a:pt x="8706" y="19049"/>
                  <a:pt x="8657" y="19162"/>
                </a:cubicBezTo>
                <a:cubicBezTo>
                  <a:pt x="8654" y="18834"/>
                  <a:pt x="8654" y="19121"/>
                  <a:pt x="8619" y="18969"/>
                </a:cubicBezTo>
                <a:cubicBezTo>
                  <a:pt x="8619" y="19083"/>
                  <a:pt x="8602" y="19187"/>
                  <a:pt x="8585" y="19187"/>
                </a:cubicBezTo>
                <a:cubicBezTo>
                  <a:pt x="8585" y="19111"/>
                  <a:pt x="8581" y="19033"/>
                  <a:pt x="8568" y="18957"/>
                </a:cubicBezTo>
                <a:cubicBezTo>
                  <a:pt x="8537" y="19286"/>
                  <a:pt x="8474" y="18821"/>
                  <a:pt x="8412" y="19175"/>
                </a:cubicBezTo>
                <a:cubicBezTo>
                  <a:pt x="8402" y="19099"/>
                  <a:pt x="8402" y="19021"/>
                  <a:pt x="8406" y="18945"/>
                </a:cubicBezTo>
                <a:cubicBezTo>
                  <a:pt x="8330" y="19033"/>
                  <a:pt x="8153" y="18920"/>
                  <a:pt x="8132" y="19122"/>
                </a:cubicBezTo>
                <a:cubicBezTo>
                  <a:pt x="8094" y="19160"/>
                  <a:pt x="8056" y="18859"/>
                  <a:pt x="8015" y="19175"/>
                </a:cubicBezTo>
                <a:cubicBezTo>
                  <a:pt x="7980" y="18960"/>
                  <a:pt x="7914" y="18818"/>
                  <a:pt x="7897" y="19046"/>
                </a:cubicBezTo>
                <a:cubicBezTo>
                  <a:pt x="7655" y="18843"/>
                  <a:pt x="7431" y="19046"/>
                  <a:pt x="7179" y="18844"/>
                </a:cubicBezTo>
                <a:cubicBezTo>
                  <a:pt x="7165" y="18907"/>
                  <a:pt x="7172" y="18971"/>
                  <a:pt x="7165" y="19021"/>
                </a:cubicBezTo>
                <a:cubicBezTo>
                  <a:pt x="7144" y="18882"/>
                  <a:pt x="7137" y="18931"/>
                  <a:pt x="7106" y="18780"/>
                </a:cubicBezTo>
                <a:cubicBezTo>
                  <a:pt x="6972" y="19045"/>
                  <a:pt x="6785" y="18492"/>
                  <a:pt x="6626" y="18897"/>
                </a:cubicBezTo>
                <a:cubicBezTo>
                  <a:pt x="6615" y="18821"/>
                  <a:pt x="6622" y="18743"/>
                  <a:pt x="6608" y="18667"/>
                </a:cubicBezTo>
                <a:cubicBezTo>
                  <a:pt x="6546" y="18692"/>
                  <a:pt x="6488" y="18805"/>
                  <a:pt x="6426" y="18691"/>
                </a:cubicBezTo>
                <a:cubicBezTo>
                  <a:pt x="6429" y="18818"/>
                  <a:pt x="6443" y="19211"/>
                  <a:pt x="6384" y="19299"/>
                </a:cubicBezTo>
                <a:cubicBezTo>
                  <a:pt x="6367" y="19123"/>
                  <a:pt x="6381" y="19021"/>
                  <a:pt x="6346" y="18933"/>
                </a:cubicBezTo>
                <a:cubicBezTo>
                  <a:pt x="6339" y="18794"/>
                  <a:pt x="6384" y="18631"/>
                  <a:pt x="6394" y="18820"/>
                </a:cubicBezTo>
                <a:cubicBezTo>
                  <a:pt x="6418" y="18605"/>
                  <a:pt x="6349" y="18492"/>
                  <a:pt x="6353" y="18719"/>
                </a:cubicBezTo>
                <a:cubicBezTo>
                  <a:pt x="6273" y="18366"/>
                  <a:pt x="6190" y="18833"/>
                  <a:pt x="6111" y="18454"/>
                </a:cubicBezTo>
                <a:cubicBezTo>
                  <a:pt x="6090" y="18757"/>
                  <a:pt x="6035" y="18642"/>
                  <a:pt x="6001" y="18377"/>
                </a:cubicBezTo>
                <a:cubicBezTo>
                  <a:pt x="5987" y="18428"/>
                  <a:pt x="5990" y="18491"/>
                  <a:pt x="5997" y="18554"/>
                </a:cubicBezTo>
                <a:cubicBezTo>
                  <a:pt x="5924" y="18390"/>
                  <a:pt x="5852" y="18477"/>
                  <a:pt x="5779" y="18300"/>
                </a:cubicBezTo>
                <a:cubicBezTo>
                  <a:pt x="5773" y="18376"/>
                  <a:pt x="5780" y="18454"/>
                  <a:pt x="5773" y="18530"/>
                </a:cubicBezTo>
                <a:cubicBezTo>
                  <a:pt x="5666" y="18353"/>
                  <a:pt x="5520" y="18629"/>
                  <a:pt x="5441" y="18200"/>
                </a:cubicBezTo>
                <a:cubicBezTo>
                  <a:pt x="5437" y="18238"/>
                  <a:pt x="5444" y="18287"/>
                  <a:pt x="5448" y="18325"/>
                </a:cubicBezTo>
                <a:cubicBezTo>
                  <a:pt x="5330" y="18224"/>
                  <a:pt x="5213" y="18337"/>
                  <a:pt x="5099" y="18047"/>
                </a:cubicBezTo>
                <a:cubicBezTo>
                  <a:pt x="5016" y="18224"/>
                  <a:pt x="4877" y="17997"/>
                  <a:pt x="4774" y="17934"/>
                </a:cubicBezTo>
                <a:cubicBezTo>
                  <a:pt x="4750" y="18035"/>
                  <a:pt x="4781" y="18148"/>
                  <a:pt x="4753" y="18236"/>
                </a:cubicBezTo>
                <a:cubicBezTo>
                  <a:pt x="4747" y="18261"/>
                  <a:pt x="4736" y="18274"/>
                  <a:pt x="4729" y="18236"/>
                </a:cubicBezTo>
                <a:cubicBezTo>
                  <a:pt x="4757" y="17756"/>
                  <a:pt x="4650" y="17984"/>
                  <a:pt x="4615" y="17845"/>
                </a:cubicBezTo>
                <a:cubicBezTo>
                  <a:pt x="4602" y="18085"/>
                  <a:pt x="4643" y="17896"/>
                  <a:pt x="4653" y="18035"/>
                </a:cubicBezTo>
                <a:cubicBezTo>
                  <a:pt x="4664" y="18224"/>
                  <a:pt x="4622" y="18162"/>
                  <a:pt x="4612" y="18200"/>
                </a:cubicBezTo>
                <a:cubicBezTo>
                  <a:pt x="4570" y="17618"/>
                  <a:pt x="4484" y="17949"/>
                  <a:pt x="4418" y="17696"/>
                </a:cubicBezTo>
                <a:cubicBezTo>
                  <a:pt x="4394" y="17797"/>
                  <a:pt x="4425" y="17897"/>
                  <a:pt x="4398" y="17998"/>
                </a:cubicBezTo>
                <a:cubicBezTo>
                  <a:pt x="4391" y="18036"/>
                  <a:pt x="4380" y="17936"/>
                  <a:pt x="4373" y="17986"/>
                </a:cubicBezTo>
                <a:cubicBezTo>
                  <a:pt x="4366" y="17910"/>
                  <a:pt x="4384" y="17845"/>
                  <a:pt x="4394" y="17769"/>
                </a:cubicBezTo>
                <a:cubicBezTo>
                  <a:pt x="4373" y="17655"/>
                  <a:pt x="4356" y="17658"/>
                  <a:pt x="4335" y="17797"/>
                </a:cubicBezTo>
                <a:cubicBezTo>
                  <a:pt x="4331" y="17885"/>
                  <a:pt x="4356" y="17987"/>
                  <a:pt x="4332" y="18063"/>
                </a:cubicBezTo>
                <a:cubicBezTo>
                  <a:pt x="4346" y="18164"/>
                  <a:pt x="4359" y="18012"/>
                  <a:pt x="4373" y="18164"/>
                </a:cubicBezTo>
                <a:cubicBezTo>
                  <a:pt x="4349" y="18340"/>
                  <a:pt x="4329" y="18085"/>
                  <a:pt x="4304" y="18325"/>
                </a:cubicBezTo>
                <a:cubicBezTo>
                  <a:pt x="4287" y="18059"/>
                  <a:pt x="4263" y="18174"/>
                  <a:pt x="4242" y="18123"/>
                </a:cubicBezTo>
                <a:cubicBezTo>
                  <a:pt x="4239" y="17908"/>
                  <a:pt x="4283" y="18187"/>
                  <a:pt x="4301" y="18010"/>
                </a:cubicBezTo>
                <a:cubicBezTo>
                  <a:pt x="4259" y="17707"/>
                  <a:pt x="4318" y="17911"/>
                  <a:pt x="4335" y="17797"/>
                </a:cubicBezTo>
                <a:cubicBezTo>
                  <a:pt x="4273" y="17468"/>
                  <a:pt x="4277" y="17832"/>
                  <a:pt x="4218" y="17579"/>
                </a:cubicBezTo>
                <a:cubicBezTo>
                  <a:pt x="4208" y="17668"/>
                  <a:pt x="4235" y="17769"/>
                  <a:pt x="4231" y="17857"/>
                </a:cubicBezTo>
                <a:cubicBezTo>
                  <a:pt x="4224" y="17895"/>
                  <a:pt x="4218" y="17834"/>
                  <a:pt x="4211" y="17809"/>
                </a:cubicBezTo>
                <a:cubicBezTo>
                  <a:pt x="4200" y="17923"/>
                  <a:pt x="4207" y="17974"/>
                  <a:pt x="4225" y="17986"/>
                </a:cubicBezTo>
                <a:cubicBezTo>
                  <a:pt x="4190" y="18226"/>
                  <a:pt x="4159" y="18125"/>
                  <a:pt x="4125" y="18353"/>
                </a:cubicBezTo>
                <a:cubicBezTo>
                  <a:pt x="4104" y="18264"/>
                  <a:pt x="4094" y="18251"/>
                  <a:pt x="4101" y="18087"/>
                </a:cubicBezTo>
                <a:cubicBezTo>
                  <a:pt x="4073" y="18074"/>
                  <a:pt x="4041" y="18441"/>
                  <a:pt x="4014" y="18276"/>
                </a:cubicBezTo>
                <a:cubicBezTo>
                  <a:pt x="4000" y="18188"/>
                  <a:pt x="4034" y="18111"/>
                  <a:pt x="4041" y="18023"/>
                </a:cubicBezTo>
                <a:cubicBezTo>
                  <a:pt x="4021" y="17896"/>
                  <a:pt x="4000" y="18110"/>
                  <a:pt x="4007" y="18224"/>
                </a:cubicBezTo>
                <a:cubicBezTo>
                  <a:pt x="3986" y="18363"/>
                  <a:pt x="3969" y="18037"/>
                  <a:pt x="3949" y="18164"/>
                </a:cubicBezTo>
                <a:cubicBezTo>
                  <a:pt x="3942" y="18075"/>
                  <a:pt x="3965" y="17999"/>
                  <a:pt x="3938" y="17898"/>
                </a:cubicBezTo>
                <a:cubicBezTo>
                  <a:pt x="3907" y="18226"/>
                  <a:pt x="3807" y="18275"/>
                  <a:pt x="3807" y="17946"/>
                </a:cubicBezTo>
                <a:cubicBezTo>
                  <a:pt x="3779" y="17959"/>
                  <a:pt x="3751" y="17794"/>
                  <a:pt x="3724" y="18047"/>
                </a:cubicBezTo>
                <a:cubicBezTo>
                  <a:pt x="3689" y="17680"/>
                  <a:pt x="3637" y="18085"/>
                  <a:pt x="3620" y="17757"/>
                </a:cubicBezTo>
                <a:cubicBezTo>
                  <a:pt x="3585" y="18275"/>
                  <a:pt x="3503" y="17441"/>
                  <a:pt x="3448" y="17833"/>
                </a:cubicBezTo>
                <a:cubicBezTo>
                  <a:pt x="3392" y="17707"/>
                  <a:pt x="3337" y="17820"/>
                  <a:pt x="3285" y="17656"/>
                </a:cubicBezTo>
                <a:cubicBezTo>
                  <a:pt x="3268" y="17517"/>
                  <a:pt x="3319" y="17643"/>
                  <a:pt x="3285" y="17479"/>
                </a:cubicBezTo>
                <a:cubicBezTo>
                  <a:pt x="3198" y="17871"/>
                  <a:pt x="3115" y="17263"/>
                  <a:pt x="3026" y="17491"/>
                </a:cubicBezTo>
                <a:cubicBezTo>
                  <a:pt x="3036" y="17579"/>
                  <a:pt x="3047" y="17531"/>
                  <a:pt x="3057" y="17632"/>
                </a:cubicBezTo>
                <a:cubicBezTo>
                  <a:pt x="3064" y="17695"/>
                  <a:pt x="3050" y="17746"/>
                  <a:pt x="3057" y="17809"/>
                </a:cubicBezTo>
                <a:cubicBezTo>
                  <a:pt x="3019" y="17758"/>
                  <a:pt x="2981" y="17532"/>
                  <a:pt x="2943" y="17507"/>
                </a:cubicBezTo>
                <a:cubicBezTo>
                  <a:pt x="2936" y="17621"/>
                  <a:pt x="2953" y="17593"/>
                  <a:pt x="2960" y="17644"/>
                </a:cubicBezTo>
                <a:cubicBezTo>
                  <a:pt x="2970" y="17808"/>
                  <a:pt x="2932" y="17607"/>
                  <a:pt x="2922" y="17809"/>
                </a:cubicBezTo>
                <a:cubicBezTo>
                  <a:pt x="2918" y="17695"/>
                  <a:pt x="2915" y="17645"/>
                  <a:pt x="2898" y="17620"/>
                </a:cubicBezTo>
                <a:cubicBezTo>
                  <a:pt x="2860" y="18125"/>
                  <a:pt x="2795" y="17415"/>
                  <a:pt x="2739" y="17757"/>
                </a:cubicBezTo>
                <a:cubicBezTo>
                  <a:pt x="2719" y="17630"/>
                  <a:pt x="2718" y="17516"/>
                  <a:pt x="2742" y="17402"/>
                </a:cubicBezTo>
                <a:cubicBezTo>
                  <a:pt x="2725" y="17238"/>
                  <a:pt x="2708" y="17390"/>
                  <a:pt x="2690" y="17302"/>
                </a:cubicBezTo>
                <a:cubicBezTo>
                  <a:pt x="2683" y="17365"/>
                  <a:pt x="2701" y="17443"/>
                  <a:pt x="2708" y="17519"/>
                </a:cubicBezTo>
                <a:cubicBezTo>
                  <a:pt x="2691" y="17709"/>
                  <a:pt x="2673" y="17655"/>
                  <a:pt x="2656" y="17680"/>
                </a:cubicBezTo>
                <a:cubicBezTo>
                  <a:pt x="2646" y="17592"/>
                  <a:pt x="2653" y="17506"/>
                  <a:pt x="2670" y="17430"/>
                </a:cubicBezTo>
                <a:cubicBezTo>
                  <a:pt x="2625" y="17582"/>
                  <a:pt x="2580" y="17418"/>
                  <a:pt x="2535" y="17430"/>
                </a:cubicBezTo>
                <a:cubicBezTo>
                  <a:pt x="2528" y="17342"/>
                  <a:pt x="2549" y="17254"/>
                  <a:pt x="2522" y="17152"/>
                </a:cubicBezTo>
                <a:cubicBezTo>
                  <a:pt x="2494" y="17607"/>
                  <a:pt x="2359" y="17252"/>
                  <a:pt x="2314" y="17455"/>
                </a:cubicBezTo>
                <a:cubicBezTo>
                  <a:pt x="2301" y="17227"/>
                  <a:pt x="2249" y="17278"/>
                  <a:pt x="2290" y="17088"/>
                </a:cubicBezTo>
                <a:cubicBezTo>
                  <a:pt x="2263" y="17037"/>
                  <a:pt x="2259" y="17150"/>
                  <a:pt x="2255" y="17302"/>
                </a:cubicBezTo>
                <a:cubicBezTo>
                  <a:pt x="2231" y="17327"/>
                  <a:pt x="2225" y="16862"/>
                  <a:pt x="2187" y="17064"/>
                </a:cubicBezTo>
                <a:cubicBezTo>
                  <a:pt x="2200" y="17216"/>
                  <a:pt x="2214" y="17064"/>
                  <a:pt x="2225" y="17152"/>
                </a:cubicBezTo>
                <a:cubicBezTo>
                  <a:pt x="2218" y="17203"/>
                  <a:pt x="2214" y="17239"/>
                  <a:pt x="2217" y="17289"/>
                </a:cubicBezTo>
                <a:cubicBezTo>
                  <a:pt x="2155" y="17252"/>
                  <a:pt x="2089" y="16988"/>
                  <a:pt x="2024" y="17330"/>
                </a:cubicBezTo>
                <a:cubicBezTo>
                  <a:pt x="2027" y="17077"/>
                  <a:pt x="2020" y="17102"/>
                  <a:pt x="2000" y="16875"/>
                </a:cubicBezTo>
                <a:cubicBezTo>
                  <a:pt x="1979" y="17001"/>
                  <a:pt x="2007" y="17138"/>
                  <a:pt x="2017" y="17277"/>
                </a:cubicBezTo>
                <a:cubicBezTo>
                  <a:pt x="1983" y="17631"/>
                  <a:pt x="1951" y="17038"/>
                  <a:pt x="1913" y="17342"/>
                </a:cubicBezTo>
                <a:cubicBezTo>
                  <a:pt x="1875" y="17165"/>
                  <a:pt x="1930" y="17011"/>
                  <a:pt x="1910" y="16846"/>
                </a:cubicBezTo>
                <a:cubicBezTo>
                  <a:pt x="1886" y="16998"/>
                  <a:pt x="1900" y="17165"/>
                  <a:pt x="1889" y="17330"/>
                </a:cubicBezTo>
                <a:cubicBezTo>
                  <a:pt x="1865" y="17481"/>
                  <a:pt x="1865" y="17153"/>
                  <a:pt x="1851" y="17229"/>
                </a:cubicBezTo>
                <a:cubicBezTo>
                  <a:pt x="1844" y="17153"/>
                  <a:pt x="1861" y="17087"/>
                  <a:pt x="1872" y="17011"/>
                </a:cubicBezTo>
                <a:cubicBezTo>
                  <a:pt x="1848" y="16948"/>
                  <a:pt x="1813" y="17065"/>
                  <a:pt x="1824" y="17229"/>
                </a:cubicBezTo>
                <a:cubicBezTo>
                  <a:pt x="1779" y="16913"/>
                  <a:pt x="1779" y="17175"/>
                  <a:pt x="1748" y="16846"/>
                </a:cubicBezTo>
                <a:cubicBezTo>
                  <a:pt x="1706" y="17011"/>
                  <a:pt x="1703" y="16936"/>
                  <a:pt x="1658" y="16822"/>
                </a:cubicBezTo>
                <a:cubicBezTo>
                  <a:pt x="1651" y="16936"/>
                  <a:pt x="1675" y="17063"/>
                  <a:pt x="1644" y="17165"/>
                </a:cubicBezTo>
                <a:lnTo>
                  <a:pt x="1674" y="17402"/>
                </a:lnTo>
                <a:cubicBezTo>
                  <a:pt x="1699" y="17415"/>
                  <a:pt x="1688" y="17178"/>
                  <a:pt x="1712" y="17418"/>
                </a:cubicBezTo>
                <a:cubicBezTo>
                  <a:pt x="1726" y="17355"/>
                  <a:pt x="1719" y="17292"/>
                  <a:pt x="1712" y="17241"/>
                </a:cubicBezTo>
                <a:cubicBezTo>
                  <a:pt x="1754" y="17266"/>
                  <a:pt x="1878" y="17189"/>
                  <a:pt x="1854" y="17632"/>
                </a:cubicBezTo>
                <a:cubicBezTo>
                  <a:pt x="1868" y="17733"/>
                  <a:pt x="1882" y="17505"/>
                  <a:pt x="1896" y="17467"/>
                </a:cubicBezTo>
                <a:cubicBezTo>
                  <a:pt x="1917" y="17644"/>
                  <a:pt x="1896" y="17794"/>
                  <a:pt x="1872" y="17857"/>
                </a:cubicBezTo>
                <a:cubicBezTo>
                  <a:pt x="1886" y="17921"/>
                  <a:pt x="1951" y="17911"/>
                  <a:pt x="1927" y="17696"/>
                </a:cubicBezTo>
                <a:cubicBezTo>
                  <a:pt x="1955" y="17633"/>
                  <a:pt x="1982" y="17832"/>
                  <a:pt x="2010" y="17579"/>
                </a:cubicBezTo>
                <a:cubicBezTo>
                  <a:pt x="2020" y="17693"/>
                  <a:pt x="1982" y="17784"/>
                  <a:pt x="1989" y="17886"/>
                </a:cubicBezTo>
                <a:cubicBezTo>
                  <a:pt x="2010" y="18075"/>
                  <a:pt x="2080" y="17744"/>
                  <a:pt x="2059" y="18135"/>
                </a:cubicBezTo>
                <a:cubicBezTo>
                  <a:pt x="2076" y="18236"/>
                  <a:pt x="2083" y="17996"/>
                  <a:pt x="2073" y="17958"/>
                </a:cubicBezTo>
                <a:cubicBezTo>
                  <a:pt x="2097" y="17958"/>
                  <a:pt x="2121" y="17972"/>
                  <a:pt x="2145" y="18111"/>
                </a:cubicBezTo>
                <a:cubicBezTo>
                  <a:pt x="2148" y="18035"/>
                  <a:pt x="2141" y="17961"/>
                  <a:pt x="2151" y="17898"/>
                </a:cubicBezTo>
                <a:cubicBezTo>
                  <a:pt x="2165" y="17822"/>
                  <a:pt x="2179" y="17933"/>
                  <a:pt x="2197" y="17857"/>
                </a:cubicBezTo>
                <a:cubicBezTo>
                  <a:pt x="2197" y="17933"/>
                  <a:pt x="2193" y="18011"/>
                  <a:pt x="2189" y="18087"/>
                </a:cubicBezTo>
                <a:cubicBezTo>
                  <a:pt x="2245" y="17910"/>
                  <a:pt x="2300" y="17946"/>
                  <a:pt x="2355" y="18035"/>
                </a:cubicBezTo>
                <a:cubicBezTo>
                  <a:pt x="2372" y="18161"/>
                  <a:pt x="2338" y="18048"/>
                  <a:pt x="2331" y="18212"/>
                </a:cubicBezTo>
                <a:cubicBezTo>
                  <a:pt x="2348" y="18338"/>
                  <a:pt x="2369" y="18150"/>
                  <a:pt x="2387" y="18365"/>
                </a:cubicBezTo>
                <a:cubicBezTo>
                  <a:pt x="2431" y="18125"/>
                  <a:pt x="2428" y="18758"/>
                  <a:pt x="2470" y="18518"/>
                </a:cubicBezTo>
                <a:cubicBezTo>
                  <a:pt x="2460" y="18467"/>
                  <a:pt x="2446" y="18464"/>
                  <a:pt x="2432" y="18413"/>
                </a:cubicBezTo>
                <a:cubicBezTo>
                  <a:pt x="2453" y="18186"/>
                  <a:pt x="2466" y="18480"/>
                  <a:pt x="2487" y="18252"/>
                </a:cubicBezTo>
                <a:cubicBezTo>
                  <a:pt x="2500" y="18341"/>
                  <a:pt x="2487" y="18402"/>
                  <a:pt x="2476" y="18478"/>
                </a:cubicBezTo>
                <a:cubicBezTo>
                  <a:pt x="2487" y="18490"/>
                  <a:pt x="2500" y="18429"/>
                  <a:pt x="2511" y="18530"/>
                </a:cubicBezTo>
                <a:cubicBezTo>
                  <a:pt x="2521" y="18227"/>
                  <a:pt x="2632" y="18441"/>
                  <a:pt x="2684" y="18542"/>
                </a:cubicBezTo>
                <a:cubicBezTo>
                  <a:pt x="2687" y="18567"/>
                  <a:pt x="2688" y="18590"/>
                  <a:pt x="2688" y="18603"/>
                </a:cubicBezTo>
                <a:cubicBezTo>
                  <a:pt x="2760" y="18577"/>
                  <a:pt x="2836" y="18605"/>
                  <a:pt x="2912" y="18744"/>
                </a:cubicBezTo>
                <a:cubicBezTo>
                  <a:pt x="2915" y="18819"/>
                  <a:pt x="2898" y="18881"/>
                  <a:pt x="2891" y="18957"/>
                </a:cubicBezTo>
                <a:cubicBezTo>
                  <a:pt x="2915" y="19185"/>
                  <a:pt x="2939" y="18883"/>
                  <a:pt x="2936" y="18744"/>
                </a:cubicBezTo>
                <a:cubicBezTo>
                  <a:pt x="2974" y="18706"/>
                  <a:pt x="2936" y="19009"/>
                  <a:pt x="2974" y="19110"/>
                </a:cubicBezTo>
                <a:cubicBezTo>
                  <a:pt x="3008" y="19022"/>
                  <a:pt x="2950" y="18896"/>
                  <a:pt x="2967" y="18808"/>
                </a:cubicBezTo>
                <a:cubicBezTo>
                  <a:pt x="3022" y="18833"/>
                  <a:pt x="3077" y="18581"/>
                  <a:pt x="3129" y="18897"/>
                </a:cubicBezTo>
                <a:cubicBezTo>
                  <a:pt x="3150" y="18593"/>
                  <a:pt x="3174" y="18743"/>
                  <a:pt x="3209" y="18655"/>
                </a:cubicBezTo>
                <a:cubicBezTo>
                  <a:pt x="3233" y="18743"/>
                  <a:pt x="3216" y="18832"/>
                  <a:pt x="3233" y="18933"/>
                </a:cubicBezTo>
                <a:cubicBezTo>
                  <a:pt x="3274" y="18743"/>
                  <a:pt x="3316" y="18807"/>
                  <a:pt x="3357" y="18832"/>
                </a:cubicBezTo>
                <a:cubicBezTo>
                  <a:pt x="3364" y="18996"/>
                  <a:pt x="3323" y="18932"/>
                  <a:pt x="3309" y="18945"/>
                </a:cubicBezTo>
                <a:cubicBezTo>
                  <a:pt x="3337" y="19135"/>
                  <a:pt x="3385" y="19021"/>
                  <a:pt x="3420" y="18844"/>
                </a:cubicBezTo>
                <a:cubicBezTo>
                  <a:pt x="3444" y="18958"/>
                  <a:pt x="3416" y="19061"/>
                  <a:pt x="3440" y="19162"/>
                </a:cubicBezTo>
                <a:cubicBezTo>
                  <a:pt x="3420" y="19314"/>
                  <a:pt x="3392" y="19186"/>
                  <a:pt x="3392" y="19376"/>
                </a:cubicBezTo>
                <a:cubicBezTo>
                  <a:pt x="3475" y="19414"/>
                  <a:pt x="3526" y="19313"/>
                  <a:pt x="3602" y="19086"/>
                </a:cubicBezTo>
                <a:cubicBezTo>
                  <a:pt x="3637" y="19225"/>
                  <a:pt x="3578" y="19337"/>
                  <a:pt x="3606" y="19489"/>
                </a:cubicBezTo>
                <a:cubicBezTo>
                  <a:pt x="3675" y="19476"/>
                  <a:pt x="3744" y="19440"/>
                  <a:pt x="3810" y="19730"/>
                </a:cubicBezTo>
                <a:cubicBezTo>
                  <a:pt x="3848" y="19440"/>
                  <a:pt x="3869" y="19691"/>
                  <a:pt x="3889" y="19755"/>
                </a:cubicBezTo>
                <a:cubicBezTo>
                  <a:pt x="3903" y="19666"/>
                  <a:pt x="3879" y="19565"/>
                  <a:pt x="3903" y="19489"/>
                </a:cubicBezTo>
                <a:cubicBezTo>
                  <a:pt x="3952" y="19792"/>
                  <a:pt x="4073" y="19350"/>
                  <a:pt x="4077" y="19767"/>
                </a:cubicBezTo>
                <a:cubicBezTo>
                  <a:pt x="4159" y="19741"/>
                  <a:pt x="4270" y="20031"/>
                  <a:pt x="4328" y="19791"/>
                </a:cubicBezTo>
                <a:cubicBezTo>
                  <a:pt x="4370" y="20056"/>
                  <a:pt x="4412" y="19804"/>
                  <a:pt x="4450" y="20145"/>
                </a:cubicBezTo>
                <a:cubicBezTo>
                  <a:pt x="4481" y="19905"/>
                  <a:pt x="4508" y="20133"/>
                  <a:pt x="4536" y="19867"/>
                </a:cubicBezTo>
                <a:cubicBezTo>
                  <a:pt x="4560" y="19956"/>
                  <a:pt x="4543" y="20045"/>
                  <a:pt x="4560" y="20133"/>
                </a:cubicBezTo>
                <a:cubicBezTo>
                  <a:pt x="4712" y="20196"/>
                  <a:pt x="4864" y="20135"/>
                  <a:pt x="5013" y="20464"/>
                </a:cubicBezTo>
                <a:cubicBezTo>
                  <a:pt x="5016" y="20362"/>
                  <a:pt x="5026" y="20284"/>
                  <a:pt x="5019" y="20246"/>
                </a:cubicBezTo>
                <a:cubicBezTo>
                  <a:pt x="5140" y="20436"/>
                  <a:pt x="5261" y="20587"/>
                  <a:pt x="5382" y="20435"/>
                </a:cubicBezTo>
                <a:cubicBezTo>
                  <a:pt x="5413" y="20334"/>
                  <a:pt x="5441" y="20678"/>
                  <a:pt x="5472" y="20653"/>
                </a:cubicBezTo>
                <a:cubicBezTo>
                  <a:pt x="5479" y="20590"/>
                  <a:pt x="5465" y="20526"/>
                  <a:pt x="5472" y="20476"/>
                </a:cubicBezTo>
                <a:cubicBezTo>
                  <a:pt x="5510" y="20577"/>
                  <a:pt x="5559" y="20701"/>
                  <a:pt x="5617" y="20512"/>
                </a:cubicBezTo>
                <a:lnTo>
                  <a:pt x="5652" y="20790"/>
                </a:lnTo>
                <a:cubicBezTo>
                  <a:pt x="5786" y="20600"/>
                  <a:pt x="5918" y="20803"/>
                  <a:pt x="6049" y="20967"/>
                </a:cubicBezTo>
                <a:cubicBezTo>
                  <a:pt x="6052" y="20929"/>
                  <a:pt x="6049" y="20880"/>
                  <a:pt x="6056" y="20842"/>
                </a:cubicBezTo>
                <a:cubicBezTo>
                  <a:pt x="6284" y="21108"/>
                  <a:pt x="6512" y="20967"/>
                  <a:pt x="6740" y="21144"/>
                </a:cubicBezTo>
                <a:cubicBezTo>
                  <a:pt x="6778" y="20879"/>
                  <a:pt x="6933" y="21183"/>
                  <a:pt x="7033" y="21209"/>
                </a:cubicBezTo>
                <a:cubicBezTo>
                  <a:pt x="7085" y="21209"/>
                  <a:pt x="7130" y="21057"/>
                  <a:pt x="7168" y="21297"/>
                </a:cubicBezTo>
                <a:lnTo>
                  <a:pt x="7196" y="21120"/>
                </a:lnTo>
                <a:cubicBezTo>
                  <a:pt x="7220" y="21461"/>
                  <a:pt x="7279" y="21030"/>
                  <a:pt x="7324" y="21346"/>
                </a:cubicBezTo>
                <a:cubicBezTo>
                  <a:pt x="7435" y="21055"/>
                  <a:pt x="7590" y="21472"/>
                  <a:pt x="7721" y="21257"/>
                </a:cubicBezTo>
                <a:lnTo>
                  <a:pt x="7745" y="21434"/>
                </a:lnTo>
                <a:cubicBezTo>
                  <a:pt x="7915" y="21169"/>
                  <a:pt x="8077" y="21588"/>
                  <a:pt x="8246" y="21297"/>
                </a:cubicBezTo>
                <a:cubicBezTo>
                  <a:pt x="8319" y="21588"/>
                  <a:pt x="8395" y="21172"/>
                  <a:pt x="8468" y="21462"/>
                </a:cubicBezTo>
                <a:cubicBezTo>
                  <a:pt x="8513" y="21210"/>
                  <a:pt x="8550" y="21536"/>
                  <a:pt x="8595" y="21322"/>
                </a:cubicBezTo>
                <a:cubicBezTo>
                  <a:pt x="8716" y="21536"/>
                  <a:pt x="8837" y="21459"/>
                  <a:pt x="8961" y="21358"/>
                </a:cubicBezTo>
                <a:cubicBezTo>
                  <a:pt x="9227" y="21497"/>
                  <a:pt x="9497" y="21219"/>
                  <a:pt x="9767" y="21358"/>
                </a:cubicBezTo>
                <a:lnTo>
                  <a:pt x="9795" y="21197"/>
                </a:lnTo>
                <a:cubicBezTo>
                  <a:pt x="9805" y="21146"/>
                  <a:pt x="9804" y="21271"/>
                  <a:pt x="9797" y="21322"/>
                </a:cubicBezTo>
                <a:cubicBezTo>
                  <a:pt x="9942" y="21208"/>
                  <a:pt x="10047" y="21247"/>
                  <a:pt x="10192" y="21108"/>
                </a:cubicBezTo>
                <a:lnTo>
                  <a:pt x="10216" y="21285"/>
                </a:lnTo>
                <a:cubicBezTo>
                  <a:pt x="10244" y="21273"/>
                  <a:pt x="10226" y="20968"/>
                  <a:pt x="10268" y="21132"/>
                </a:cubicBezTo>
                <a:cubicBezTo>
                  <a:pt x="10275" y="21221"/>
                  <a:pt x="10257" y="21169"/>
                  <a:pt x="10246" y="21257"/>
                </a:cubicBezTo>
                <a:cubicBezTo>
                  <a:pt x="10264" y="21308"/>
                  <a:pt x="10296" y="21271"/>
                  <a:pt x="10296" y="21144"/>
                </a:cubicBezTo>
                <a:cubicBezTo>
                  <a:pt x="11349" y="21245"/>
                  <a:pt x="12375" y="20449"/>
                  <a:pt x="13429" y="20222"/>
                </a:cubicBezTo>
                <a:cubicBezTo>
                  <a:pt x="13436" y="20171"/>
                  <a:pt x="13443" y="20135"/>
                  <a:pt x="13449" y="20097"/>
                </a:cubicBezTo>
                <a:cubicBezTo>
                  <a:pt x="13591" y="20236"/>
                  <a:pt x="13740" y="19791"/>
                  <a:pt x="13878" y="20057"/>
                </a:cubicBezTo>
                <a:cubicBezTo>
                  <a:pt x="13906" y="20006"/>
                  <a:pt x="13926" y="19718"/>
                  <a:pt x="13933" y="19996"/>
                </a:cubicBezTo>
                <a:cubicBezTo>
                  <a:pt x="13954" y="19870"/>
                  <a:pt x="14012" y="19780"/>
                  <a:pt x="14050" y="19944"/>
                </a:cubicBezTo>
                <a:lnTo>
                  <a:pt x="14078" y="19779"/>
                </a:lnTo>
                <a:cubicBezTo>
                  <a:pt x="14127" y="19791"/>
                  <a:pt x="14175" y="19867"/>
                  <a:pt x="14227" y="19690"/>
                </a:cubicBezTo>
                <a:cubicBezTo>
                  <a:pt x="14466" y="19918"/>
                  <a:pt x="14710" y="19351"/>
                  <a:pt x="14949" y="19819"/>
                </a:cubicBezTo>
                <a:lnTo>
                  <a:pt x="14976" y="19642"/>
                </a:lnTo>
                <a:cubicBezTo>
                  <a:pt x="15014" y="19857"/>
                  <a:pt x="15083" y="19804"/>
                  <a:pt x="15104" y="19602"/>
                </a:cubicBezTo>
                <a:cubicBezTo>
                  <a:pt x="15118" y="19677"/>
                  <a:pt x="15112" y="19755"/>
                  <a:pt x="15126" y="19831"/>
                </a:cubicBezTo>
                <a:cubicBezTo>
                  <a:pt x="15143" y="19503"/>
                  <a:pt x="15163" y="19706"/>
                  <a:pt x="15184" y="19807"/>
                </a:cubicBezTo>
                <a:cubicBezTo>
                  <a:pt x="15246" y="19529"/>
                  <a:pt x="15322" y="19614"/>
                  <a:pt x="15405" y="19614"/>
                </a:cubicBezTo>
                <a:cubicBezTo>
                  <a:pt x="15416" y="19689"/>
                  <a:pt x="15416" y="19767"/>
                  <a:pt x="15409" y="19843"/>
                </a:cubicBezTo>
                <a:cubicBezTo>
                  <a:pt x="15430" y="19881"/>
                  <a:pt x="15433" y="19528"/>
                  <a:pt x="15471" y="19730"/>
                </a:cubicBezTo>
                <a:cubicBezTo>
                  <a:pt x="15474" y="19693"/>
                  <a:pt x="15467" y="19640"/>
                  <a:pt x="15463" y="19589"/>
                </a:cubicBezTo>
                <a:cubicBezTo>
                  <a:pt x="15484" y="19514"/>
                  <a:pt x="15502" y="19679"/>
                  <a:pt x="15523" y="19477"/>
                </a:cubicBezTo>
                <a:cubicBezTo>
                  <a:pt x="15537" y="19540"/>
                  <a:pt x="15530" y="19603"/>
                  <a:pt x="15523" y="19654"/>
                </a:cubicBezTo>
                <a:cubicBezTo>
                  <a:pt x="15543" y="19540"/>
                  <a:pt x="15588" y="19412"/>
                  <a:pt x="15626" y="19424"/>
                </a:cubicBezTo>
                <a:cubicBezTo>
                  <a:pt x="15644" y="19652"/>
                  <a:pt x="15606" y="19539"/>
                  <a:pt x="15589" y="19678"/>
                </a:cubicBezTo>
                <a:cubicBezTo>
                  <a:pt x="15668" y="19476"/>
                  <a:pt x="15747" y="19387"/>
                  <a:pt x="15823" y="19223"/>
                </a:cubicBezTo>
                <a:lnTo>
                  <a:pt x="15854" y="19465"/>
                </a:lnTo>
                <a:cubicBezTo>
                  <a:pt x="15847" y="19667"/>
                  <a:pt x="15875" y="19363"/>
                  <a:pt x="15844" y="19287"/>
                </a:cubicBezTo>
                <a:cubicBezTo>
                  <a:pt x="15882" y="19060"/>
                  <a:pt x="15913" y="19121"/>
                  <a:pt x="15964" y="18969"/>
                </a:cubicBezTo>
                <a:cubicBezTo>
                  <a:pt x="15971" y="19159"/>
                  <a:pt x="16016" y="19083"/>
                  <a:pt x="15989" y="19235"/>
                </a:cubicBezTo>
                <a:cubicBezTo>
                  <a:pt x="16009" y="19311"/>
                  <a:pt x="16010" y="18985"/>
                  <a:pt x="16052" y="19263"/>
                </a:cubicBezTo>
                <a:cubicBezTo>
                  <a:pt x="16083" y="19086"/>
                  <a:pt x="16037" y="19124"/>
                  <a:pt x="16027" y="19086"/>
                </a:cubicBezTo>
                <a:cubicBezTo>
                  <a:pt x="16075" y="18858"/>
                  <a:pt x="16120" y="19073"/>
                  <a:pt x="16165" y="18820"/>
                </a:cubicBezTo>
                <a:cubicBezTo>
                  <a:pt x="16172" y="18883"/>
                  <a:pt x="16158" y="18935"/>
                  <a:pt x="16152" y="18985"/>
                </a:cubicBezTo>
                <a:cubicBezTo>
                  <a:pt x="16165" y="19048"/>
                  <a:pt x="16179" y="18896"/>
                  <a:pt x="16189" y="19098"/>
                </a:cubicBezTo>
                <a:cubicBezTo>
                  <a:pt x="16179" y="18845"/>
                  <a:pt x="16213" y="18998"/>
                  <a:pt x="16238" y="18796"/>
                </a:cubicBezTo>
                <a:cubicBezTo>
                  <a:pt x="16348" y="19150"/>
                  <a:pt x="16480" y="18225"/>
                  <a:pt x="16577" y="18744"/>
                </a:cubicBezTo>
                <a:cubicBezTo>
                  <a:pt x="16601" y="18339"/>
                  <a:pt x="16669" y="18417"/>
                  <a:pt x="16711" y="18341"/>
                </a:cubicBezTo>
                <a:cubicBezTo>
                  <a:pt x="16707" y="18631"/>
                  <a:pt x="16652" y="18414"/>
                  <a:pt x="16631" y="18578"/>
                </a:cubicBezTo>
                <a:cubicBezTo>
                  <a:pt x="16642" y="18667"/>
                  <a:pt x="16652" y="18630"/>
                  <a:pt x="16663" y="18731"/>
                </a:cubicBezTo>
                <a:cubicBezTo>
                  <a:pt x="16625" y="18845"/>
                  <a:pt x="16583" y="19099"/>
                  <a:pt x="16549" y="19175"/>
                </a:cubicBezTo>
                <a:cubicBezTo>
                  <a:pt x="16552" y="18707"/>
                  <a:pt x="16448" y="19160"/>
                  <a:pt x="16431" y="19223"/>
                </a:cubicBezTo>
                <a:cubicBezTo>
                  <a:pt x="16504" y="19450"/>
                  <a:pt x="16628" y="19300"/>
                  <a:pt x="16701" y="18921"/>
                </a:cubicBezTo>
                <a:cubicBezTo>
                  <a:pt x="16704" y="18997"/>
                  <a:pt x="16687" y="19058"/>
                  <a:pt x="16677" y="19134"/>
                </a:cubicBezTo>
                <a:cubicBezTo>
                  <a:pt x="16718" y="19071"/>
                  <a:pt x="16801" y="19083"/>
                  <a:pt x="16804" y="18679"/>
                </a:cubicBezTo>
                <a:cubicBezTo>
                  <a:pt x="16832" y="18603"/>
                  <a:pt x="16822" y="18858"/>
                  <a:pt x="16836" y="18921"/>
                </a:cubicBezTo>
                <a:cubicBezTo>
                  <a:pt x="16912" y="18643"/>
                  <a:pt x="16959" y="18641"/>
                  <a:pt x="17042" y="18325"/>
                </a:cubicBezTo>
                <a:cubicBezTo>
                  <a:pt x="17143" y="18337"/>
                  <a:pt x="17243" y="18340"/>
                  <a:pt x="17347" y="17898"/>
                </a:cubicBezTo>
                <a:cubicBezTo>
                  <a:pt x="17402" y="17973"/>
                  <a:pt x="17499" y="17769"/>
                  <a:pt x="17537" y="17479"/>
                </a:cubicBezTo>
                <a:cubicBezTo>
                  <a:pt x="17665" y="17668"/>
                  <a:pt x="17886" y="16556"/>
                  <a:pt x="18048" y="17213"/>
                </a:cubicBezTo>
                <a:cubicBezTo>
                  <a:pt x="18010" y="16644"/>
                  <a:pt x="18145" y="16913"/>
                  <a:pt x="18138" y="16407"/>
                </a:cubicBezTo>
                <a:cubicBezTo>
                  <a:pt x="18172" y="16445"/>
                  <a:pt x="18214" y="15925"/>
                  <a:pt x="18245" y="16266"/>
                </a:cubicBezTo>
                <a:cubicBezTo>
                  <a:pt x="18387" y="15773"/>
                  <a:pt x="18522" y="15748"/>
                  <a:pt x="18656" y="16178"/>
                </a:cubicBezTo>
                <a:cubicBezTo>
                  <a:pt x="18674" y="16039"/>
                  <a:pt x="18694" y="15898"/>
                  <a:pt x="18684" y="15747"/>
                </a:cubicBezTo>
                <a:cubicBezTo>
                  <a:pt x="18708" y="15696"/>
                  <a:pt x="18729" y="15775"/>
                  <a:pt x="18750" y="15952"/>
                </a:cubicBezTo>
                <a:cubicBezTo>
                  <a:pt x="18771" y="15750"/>
                  <a:pt x="18787" y="15848"/>
                  <a:pt x="18808" y="15835"/>
                </a:cubicBezTo>
                <a:cubicBezTo>
                  <a:pt x="18819" y="15595"/>
                  <a:pt x="18836" y="15636"/>
                  <a:pt x="18850" y="15408"/>
                </a:cubicBezTo>
                <a:cubicBezTo>
                  <a:pt x="18840" y="15295"/>
                  <a:pt x="18826" y="15485"/>
                  <a:pt x="18812" y="15396"/>
                </a:cubicBezTo>
                <a:cubicBezTo>
                  <a:pt x="18898" y="15093"/>
                  <a:pt x="19040" y="15102"/>
                  <a:pt x="19143" y="15557"/>
                </a:cubicBezTo>
                <a:cubicBezTo>
                  <a:pt x="19157" y="15229"/>
                  <a:pt x="19195" y="15168"/>
                  <a:pt x="19237" y="15231"/>
                </a:cubicBezTo>
                <a:cubicBezTo>
                  <a:pt x="19320" y="14587"/>
                  <a:pt x="19427" y="14230"/>
                  <a:pt x="19534" y="14003"/>
                </a:cubicBezTo>
                <a:lnTo>
                  <a:pt x="19572" y="14285"/>
                </a:lnTo>
                <a:cubicBezTo>
                  <a:pt x="19562" y="14006"/>
                  <a:pt x="19631" y="14082"/>
                  <a:pt x="19658" y="13918"/>
                </a:cubicBezTo>
                <a:cubicBezTo>
                  <a:pt x="19662" y="13981"/>
                  <a:pt x="19661" y="14041"/>
                  <a:pt x="19655" y="14091"/>
                </a:cubicBezTo>
                <a:cubicBezTo>
                  <a:pt x="19751" y="13977"/>
                  <a:pt x="19838" y="13915"/>
                  <a:pt x="19914" y="13523"/>
                </a:cubicBezTo>
                <a:cubicBezTo>
                  <a:pt x="20014" y="13435"/>
                  <a:pt x="20146" y="13296"/>
                  <a:pt x="20229" y="12790"/>
                </a:cubicBezTo>
                <a:cubicBezTo>
                  <a:pt x="20294" y="12841"/>
                  <a:pt x="20421" y="12324"/>
                  <a:pt x="20473" y="12121"/>
                </a:cubicBezTo>
                <a:cubicBezTo>
                  <a:pt x="20566" y="11780"/>
                  <a:pt x="20649" y="11514"/>
                  <a:pt x="20719" y="11046"/>
                </a:cubicBezTo>
                <a:cubicBezTo>
                  <a:pt x="20694" y="11046"/>
                  <a:pt x="20694" y="10894"/>
                  <a:pt x="20681" y="10768"/>
                </a:cubicBezTo>
                <a:cubicBezTo>
                  <a:pt x="20701" y="10642"/>
                  <a:pt x="20715" y="10745"/>
                  <a:pt x="20736" y="10619"/>
                </a:cubicBezTo>
                <a:cubicBezTo>
                  <a:pt x="20705" y="10531"/>
                  <a:pt x="20688" y="10692"/>
                  <a:pt x="20670" y="10502"/>
                </a:cubicBezTo>
                <a:cubicBezTo>
                  <a:pt x="20639" y="10805"/>
                  <a:pt x="20584" y="10363"/>
                  <a:pt x="20570" y="10691"/>
                </a:cubicBezTo>
                <a:cubicBezTo>
                  <a:pt x="20557" y="10780"/>
                  <a:pt x="20543" y="10504"/>
                  <a:pt x="20529" y="10454"/>
                </a:cubicBezTo>
                <a:cubicBezTo>
                  <a:pt x="20487" y="10517"/>
                  <a:pt x="20446" y="10542"/>
                  <a:pt x="20405" y="10542"/>
                </a:cubicBezTo>
                <a:cubicBezTo>
                  <a:pt x="20443" y="10328"/>
                  <a:pt x="20460" y="10316"/>
                  <a:pt x="20515" y="9962"/>
                </a:cubicBezTo>
                <a:cubicBezTo>
                  <a:pt x="20359" y="10064"/>
                  <a:pt x="20149" y="10123"/>
                  <a:pt x="19966" y="10691"/>
                </a:cubicBezTo>
                <a:cubicBezTo>
                  <a:pt x="19948" y="10742"/>
                  <a:pt x="19931" y="10679"/>
                  <a:pt x="19914" y="10591"/>
                </a:cubicBezTo>
                <a:cubicBezTo>
                  <a:pt x="19914" y="10654"/>
                  <a:pt x="19917" y="10732"/>
                  <a:pt x="19920" y="10808"/>
                </a:cubicBezTo>
                <a:cubicBezTo>
                  <a:pt x="19900" y="10808"/>
                  <a:pt x="19879" y="10871"/>
                  <a:pt x="19858" y="10921"/>
                </a:cubicBezTo>
                <a:cubicBezTo>
                  <a:pt x="19834" y="10517"/>
                  <a:pt x="19755" y="11162"/>
                  <a:pt x="19720" y="11453"/>
                </a:cubicBezTo>
                <a:cubicBezTo>
                  <a:pt x="19700" y="11301"/>
                  <a:pt x="19731" y="11161"/>
                  <a:pt x="19748" y="11022"/>
                </a:cubicBezTo>
                <a:cubicBezTo>
                  <a:pt x="19731" y="11072"/>
                  <a:pt x="19703" y="10932"/>
                  <a:pt x="19706" y="10780"/>
                </a:cubicBezTo>
                <a:cubicBezTo>
                  <a:pt x="19738" y="10591"/>
                  <a:pt x="19745" y="10755"/>
                  <a:pt x="19766" y="10490"/>
                </a:cubicBezTo>
                <a:cubicBezTo>
                  <a:pt x="19752" y="10351"/>
                  <a:pt x="19734" y="10771"/>
                  <a:pt x="19720" y="10518"/>
                </a:cubicBezTo>
                <a:cubicBezTo>
                  <a:pt x="19696" y="10594"/>
                  <a:pt x="19710" y="10692"/>
                  <a:pt x="19693" y="10768"/>
                </a:cubicBezTo>
                <a:cubicBezTo>
                  <a:pt x="19682" y="10793"/>
                  <a:pt x="19675" y="10806"/>
                  <a:pt x="19665" y="10768"/>
                </a:cubicBezTo>
                <a:cubicBezTo>
                  <a:pt x="19668" y="10616"/>
                  <a:pt x="19696" y="10481"/>
                  <a:pt x="19696" y="10329"/>
                </a:cubicBezTo>
                <a:cubicBezTo>
                  <a:pt x="19703" y="10304"/>
                  <a:pt x="19710" y="10339"/>
                  <a:pt x="19717" y="10289"/>
                </a:cubicBezTo>
                <a:cubicBezTo>
                  <a:pt x="19699" y="10567"/>
                  <a:pt x="19754" y="10363"/>
                  <a:pt x="19779" y="10313"/>
                </a:cubicBezTo>
                <a:cubicBezTo>
                  <a:pt x="19792" y="10389"/>
                  <a:pt x="19786" y="10467"/>
                  <a:pt x="19800" y="10542"/>
                </a:cubicBezTo>
                <a:cubicBezTo>
                  <a:pt x="19855" y="10416"/>
                  <a:pt x="19868" y="9962"/>
                  <a:pt x="19920" y="9874"/>
                </a:cubicBezTo>
                <a:cubicBezTo>
                  <a:pt x="19924" y="10038"/>
                  <a:pt x="19876" y="10189"/>
                  <a:pt x="19858" y="10341"/>
                </a:cubicBezTo>
                <a:cubicBezTo>
                  <a:pt x="19882" y="10354"/>
                  <a:pt x="19931" y="10262"/>
                  <a:pt x="19920" y="10047"/>
                </a:cubicBezTo>
                <a:cubicBezTo>
                  <a:pt x="19983" y="10211"/>
                  <a:pt x="20049" y="9847"/>
                  <a:pt x="20111" y="9632"/>
                </a:cubicBezTo>
                <a:cubicBezTo>
                  <a:pt x="20077" y="9493"/>
                  <a:pt x="20031" y="9833"/>
                  <a:pt x="19993" y="9946"/>
                </a:cubicBezTo>
                <a:cubicBezTo>
                  <a:pt x="20018" y="9517"/>
                  <a:pt x="20097" y="9404"/>
                  <a:pt x="20139" y="9644"/>
                </a:cubicBezTo>
                <a:cubicBezTo>
                  <a:pt x="20191" y="9417"/>
                  <a:pt x="20242" y="9214"/>
                  <a:pt x="20291" y="9390"/>
                </a:cubicBezTo>
                <a:cubicBezTo>
                  <a:pt x="20450" y="8809"/>
                  <a:pt x="20601" y="9000"/>
                  <a:pt x="20760" y="8532"/>
                </a:cubicBezTo>
                <a:cubicBezTo>
                  <a:pt x="20729" y="8318"/>
                  <a:pt x="20691" y="8458"/>
                  <a:pt x="20660" y="8142"/>
                </a:cubicBezTo>
                <a:cubicBezTo>
                  <a:pt x="20622" y="8218"/>
                  <a:pt x="20585" y="8205"/>
                  <a:pt x="20550" y="7964"/>
                </a:cubicBezTo>
                <a:cubicBezTo>
                  <a:pt x="20540" y="8028"/>
                  <a:pt x="20543" y="8091"/>
                  <a:pt x="20536" y="8142"/>
                </a:cubicBezTo>
                <a:cubicBezTo>
                  <a:pt x="20512" y="7838"/>
                  <a:pt x="20480" y="8116"/>
                  <a:pt x="20453" y="7977"/>
                </a:cubicBezTo>
                <a:cubicBezTo>
                  <a:pt x="20439" y="7863"/>
                  <a:pt x="20456" y="7776"/>
                  <a:pt x="20473" y="7674"/>
                </a:cubicBezTo>
                <a:cubicBezTo>
                  <a:pt x="20442" y="7485"/>
                  <a:pt x="20405" y="7697"/>
                  <a:pt x="20370" y="7634"/>
                </a:cubicBezTo>
                <a:cubicBezTo>
                  <a:pt x="20346" y="7520"/>
                  <a:pt x="20384" y="7434"/>
                  <a:pt x="20367" y="7320"/>
                </a:cubicBezTo>
                <a:cubicBezTo>
                  <a:pt x="20318" y="7181"/>
                  <a:pt x="20287" y="7523"/>
                  <a:pt x="20229" y="7586"/>
                </a:cubicBezTo>
                <a:cubicBezTo>
                  <a:pt x="20211" y="7333"/>
                  <a:pt x="20280" y="7156"/>
                  <a:pt x="20305" y="7042"/>
                </a:cubicBezTo>
                <a:cubicBezTo>
                  <a:pt x="20294" y="7029"/>
                  <a:pt x="20283" y="6977"/>
                  <a:pt x="20273" y="6889"/>
                </a:cubicBezTo>
                <a:cubicBezTo>
                  <a:pt x="20266" y="6927"/>
                  <a:pt x="20277" y="6979"/>
                  <a:pt x="20281" y="7030"/>
                </a:cubicBezTo>
                <a:cubicBezTo>
                  <a:pt x="20253" y="7131"/>
                  <a:pt x="20239" y="6939"/>
                  <a:pt x="20225" y="7179"/>
                </a:cubicBezTo>
                <a:cubicBezTo>
                  <a:pt x="20215" y="7103"/>
                  <a:pt x="20221" y="7029"/>
                  <a:pt x="20207" y="6953"/>
                </a:cubicBezTo>
                <a:cubicBezTo>
                  <a:pt x="20162" y="7105"/>
                  <a:pt x="20121" y="7052"/>
                  <a:pt x="20076" y="7002"/>
                </a:cubicBezTo>
                <a:cubicBezTo>
                  <a:pt x="20059" y="7103"/>
                  <a:pt x="20059" y="7230"/>
                  <a:pt x="20073" y="7356"/>
                </a:cubicBezTo>
                <a:cubicBezTo>
                  <a:pt x="20059" y="7457"/>
                  <a:pt x="20046" y="7509"/>
                  <a:pt x="20035" y="7521"/>
                </a:cubicBezTo>
                <a:cubicBezTo>
                  <a:pt x="20021" y="7332"/>
                  <a:pt x="20017" y="7155"/>
                  <a:pt x="20010" y="6978"/>
                </a:cubicBezTo>
                <a:cubicBezTo>
                  <a:pt x="20065" y="6927"/>
                  <a:pt x="20146" y="6599"/>
                  <a:pt x="20163" y="6232"/>
                </a:cubicBezTo>
                <a:cubicBezTo>
                  <a:pt x="20242" y="6144"/>
                  <a:pt x="20325" y="6016"/>
                  <a:pt x="20405" y="6180"/>
                </a:cubicBezTo>
                <a:cubicBezTo>
                  <a:pt x="20384" y="5826"/>
                  <a:pt x="20446" y="5953"/>
                  <a:pt x="20477" y="5979"/>
                </a:cubicBezTo>
                <a:cubicBezTo>
                  <a:pt x="20484" y="6168"/>
                  <a:pt x="20443" y="5969"/>
                  <a:pt x="20429" y="6108"/>
                </a:cubicBezTo>
                <a:cubicBezTo>
                  <a:pt x="20463" y="6310"/>
                  <a:pt x="20502" y="5929"/>
                  <a:pt x="20536" y="5878"/>
                </a:cubicBezTo>
                <a:cubicBezTo>
                  <a:pt x="20560" y="5992"/>
                  <a:pt x="20518" y="6095"/>
                  <a:pt x="20553" y="6108"/>
                </a:cubicBezTo>
                <a:cubicBezTo>
                  <a:pt x="20563" y="5804"/>
                  <a:pt x="20653" y="5802"/>
                  <a:pt x="20698" y="5890"/>
                </a:cubicBezTo>
                <a:cubicBezTo>
                  <a:pt x="20740" y="5612"/>
                  <a:pt x="20785" y="5751"/>
                  <a:pt x="20840" y="5624"/>
                </a:cubicBezTo>
                <a:cubicBezTo>
                  <a:pt x="20843" y="5321"/>
                  <a:pt x="20791" y="5549"/>
                  <a:pt x="20774" y="5511"/>
                </a:cubicBezTo>
                <a:cubicBezTo>
                  <a:pt x="20819" y="5334"/>
                  <a:pt x="20933" y="5018"/>
                  <a:pt x="21009" y="5334"/>
                </a:cubicBezTo>
                <a:cubicBezTo>
                  <a:pt x="21068" y="4968"/>
                  <a:pt x="21254" y="5360"/>
                  <a:pt x="21271" y="4577"/>
                </a:cubicBezTo>
                <a:cubicBezTo>
                  <a:pt x="21320" y="4691"/>
                  <a:pt x="21337" y="4301"/>
                  <a:pt x="21375" y="4440"/>
                </a:cubicBezTo>
                <a:cubicBezTo>
                  <a:pt x="21375" y="4592"/>
                  <a:pt x="21351" y="4540"/>
                  <a:pt x="21355" y="4742"/>
                </a:cubicBezTo>
                <a:cubicBezTo>
                  <a:pt x="21462" y="4451"/>
                  <a:pt x="21566" y="4007"/>
                  <a:pt x="21576" y="3401"/>
                </a:cubicBezTo>
                <a:cubicBezTo>
                  <a:pt x="21552" y="3262"/>
                  <a:pt x="21510" y="3112"/>
                  <a:pt x="21520" y="2897"/>
                </a:cubicBezTo>
                <a:cubicBezTo>
                  <a:pt x="21465" y="2682"/>
                  <a:pt x="21379" y="2733"/>
                  <a:pt x="21365" y="2164"/>
                </a:cubicBezTo>
                <a:cubicBezTo>
                  <a:pt x="21337" y="2417"/>
                  <a:pt x="21289" y="2301"/>
                  <a:pt x="21282" y="2579"/>
                </a:cubicBezTo>
                <a:cubicBezTo>
                  <a:pt x="21293" y="2630"/>
                  <a:pt x="21299" y="2540"/>
                  <a:pt x="21309" y="2502"/>
                </a:cubicBezTo>
                <a:cubicBezTo>
                  <a:pt x="21320" y="2679"/>
                  <a:pt x="21306" y="2619"/>
                  <a:pt x="21289" y="2720"/>
                </a:cubicBezTo>
                <a:cubicBezTo>
                  <a:pt x="21272" y="2543"/>
                  <a:pt x="21254" y="2493"/>
                  <a:pt x="21237" y="2519"/>
                </a:cubicBezTo>
                <a:cubicBezTo>
                  <a:pt x="21220" y="2417"/>
                  <a:pt x="21227" y="2314"/>
                  <a:pt x="21247" y="2212"/>
                </a:cubicBezTo>
                <a:cubicBezTo>
                  <a:pt x="21230" y="2175"/>
                  <a:pt x="21213" y="2215"/>
                  <a:pt x="21213" y="2341"/>
                </a:cubicBezTo>
                <a:cubicBezTo>
                  <a:pt x="21175" y="2013"/>
                  <a:pt x="21081" y="2278"/>
                  <a:pt x="21016" y="2442"/>
                </a:cubicBezTo>
                <a:cubicBezTo>
                  <a:pt x="20947" y="2025"/>
                  <a:pt x="20868" y="2594"/>
                  <a:pt x="20792" y="2897"/>
                </a:cubicBezTo>
                <a:lnTo>
                  <a:pt x="20778" y="2797"/>
                </a:lnTo>
                <a:cubicBezTo>
                  <a:pt x="20812" y="2329"/>
                  <a:pt x="20884" y="2314"/>
                  <a:pt x="20922" y="2011"/>
                </a:cubicBezTo>
                <a:cubicBezTo>
                  <a:pt x="20912" y="1872"/>
                  <a:pt x="20895" y="1986"/>
                  <a:pt x="20884" y="1822"/>
                </a:cubicBezTo>
                <a:cubicBezTo>
                  <a:pt x="20770" y="2289"/>
                  <a:pt x="20705" y="2114"/>
                  <a:pt x="20594" y="2430"/>
                </a:cubicBezTo>
                <a:cubicBezTo>
                  <a:pt x="20591" y="2379"/>
                  <a:pt x="20595" y="2340"/>
                  <a:pt x="20588" y="2289"/>
                </a:cubicBezTo>
                <a:cubicBezTo>
                  <a:pt x="20629" y="2238"/>
                  <a:pt x="20688" y="2025"/>
                  <a:pt x="20708" y="1798"/>
                </a:cubicBezTo>
                <a:cubicBezTo>
                  <a:pt x="20695" y="1659"/>
                  <a:pt x="20674" y="1811"/>
                  <a:pt x="20656" y="1697"/>
                </a:cubicBezTo>
                <a:cubicBezTo>
                  <a:pt x="20663" y="1886"/>
                  <a:pt x="20647" y="1923"/>
                  <a:pt x="20626" y="1810"/>
                </a:cubicBezTo>
                <a:cubicBezTo>
                  <a:pt x="20629" y="1936"/>
                  <a:pt x="20629" y="2050"/>
                  <a:pt x="20622" y="2164"/>
                </a:cubicBezTo>
                <a:cubicBezTo>
                  <a:pt x="20584" y="2063"/>
                  <a:pt x="20498" y="2213"/>
                  <a:pt x="20515" y="2567"/>
                </a:cubicBezTo>
                <a:cubicBezTo>
                  <a:pt x="20498" y="2706"/>
                  <a:pt x="20508" y="2291"/>
                  <a:pt x="20481" y="2430"/>
                </a:cubicBezTo>
                <a:cubicBezTo>
                  <a:pt x="20477" y="2341"/>
                  <a:pt x="20509" y="2341"/>
                  <a:pt x="20498" y="2164"/>
                </a:cubicBezTo>
                <a:cubicBezTo>
                  <a:pt x="20470" y="2139"/>
                  <a:pt x="20446" y="2465"/>
                  <a:pt x="20453" y="2591"/>
                </a:cubicBezTo>
                <a:cubicBezTo>
                  <a:pt x="20435" y="2654"/>
                  <a:pt x="20442" y="2365"/>
                  <a:pt x="20425" y="2277"/>
                </a:cubicBezTo>
                <a:cubicBezTo>
                  <a:pt x="20390" y="2391"/>
                  <a:pt x="20411" y="2542"/>
                  <a:pt x="20387" y="2656"/>
                </a:cubicBezTo>
                <a:cubicBezTo>
                  <a:pt x="20370" y="2757"/>
                  <a:pt x="20366" y="2516"/>
                  <a:pt x="20377" y="2478"/>
                </a:cubicBezTo>
                <a:cubicBezTo>
                  <a:pt x="20349" y="2390"/>
                  <a:pt x="20356" y="2669"/>
                  <a:pt x="20349" y="2732"/>
                </a:cubicBezTo>
                <a:cubicBezTo>
                  <a:pt x="20342" y="2719"/>
                  <a:pt x="20315" y="2593"/>
                  <a:pt x="20311" y="2454"/>
                </a:cubicBezTo>
                <a:cubicBezTo>
                  <a:pt x="20328" y="2290"/>
                  <a:pt x="20342" y="2354"/>
                  <a:pt x="20359" y="2253"/>
                </a:cubicBezTo>
                <a:cubicBezTo>
                  <a:pt x="20321" y="2088"/>
                  <a:pt x="20305" y="2402"/>
                  <a:pt x="20305" y="2591"/>
                </a:cubicBezTo>
                <a:cubicBezTo>
                  <a:pt x="20260" y="2616"/>
                  <a:pt x="20218" y="2632"/>
                  <a:pt x="20183" y="2986"/>
                </a:cubicBezTo>
                <a:cubicBezTo>
                  <a:pt x="20152" y="2859"/>
                  <a:pt x="20190" y="2758"/>
                  <a:pt x="20173" y="2631"/>
                </a:cubicBezTo>
                <a:cubicBezTo>
                  <a:pt x="20201" y="2568"/>
                  <a:pt x="20229" y="2529"/>
                  <a:pt x="20253" y="2478"/>
                </a:cubicBezTo>
                <a:cubicBezTo>
                  <a:pt x="20229" y="2289"/>
                  <a:pt x="20232" y="2111"/>
                  <a:pt x="20259" y="1947"/>
                </a:cubicBezTo>
                <a:cubicBezTo>
                  <a:pt x="20242" y="1845"/>
                  <a:pt x="20225" y="1949"/>
                  <a:pt x="20225" y="2075"/>
                </a:cubicBezTo>
                <a:cubicBezTo>
                  <a:pt x="20222" y="1861"/>
                  <a:pt x="20194" y="2051"/>
                  <a:pt x="20187" y="1785"/>
                </a:cubicBezTo>
                <a:cubicBezTo>
                  <a:pt x="20152" y="2026"/>
                  <a:pt x="20118" y="2011"/>
                  <a:pt x="20069" y="2011"/>
                </a:cubicBezTo>
                <a:cubicBezTo>
                  <a:pt x="20059" y="1885"/>
                  <a:pt x="20103" y="1797"/>
                  <a:pt x="20114" y="1987"/>
                </a:cubicBezTo>
                <a:cubicBezTo>
                  <a:pt x="20121" y="1962"/>
                  <a:pt x="20117" y="1924"/>
                  <a:pt x="20114" y="1898"/>
                </a:cubicBezTo>
                <a:lnTo>
                  <a:pt x="20128" y="1810"/>
                </a:lnTo>
                <a:cubicBezTo>
                  <a:pt x="20104" y="1645"/>
                  <a:pt x="20077" y="1811"/>
                  <a:pt x="20049" y="1874"/>
                </a:cubicBezTo>
                <a:cubicBezTo>
                  <a:pt x="20039" y="1697"/>
                  <a:pt x="20055" y="1519"/>
                  <a:pt x="20042" y="1342"/>
                </a:cubicBezTo>
                <a:cubicBezTo>
                  <a:pt x="20028" y="1519"/>
                  <a:pt x="20028" y="1432"/>
                  <a:pt x="20000" y="1596"/>
                </a:cubicBezTo>
                <a:cubicBezTo>
                  <a:pt x="19976" y="1482"/>
                  <a:pt x="19987" y="1380"/>
                  <a:pt x="19969" y="1266"/>
                </a:cubicBezTo>
                <a:cubicBezTo>
                  <a:pt x="19956" y="1329"/>
                  <a:pt x="19955" y="1404"/>
                  <a:pt x="19948" y="1479"/>
                </a:cubicBezTo>
                <a:cubicBezTo>
                  <a:pt x="19931" y="1391"/>
                  <a:pt x="19948" y="1303"/>
                  <a:pt x="19924" y="1201"/>
                </a:cubicBezTo>
                <a:cubicBezTo>
                  <a:pt x="19886" y="1302"/>
                  <a:pt x="19848" y="1266"/>
                  <a:pt x="19806" y="1254"/>
                </a:cubicBezTo>
                <a:cubicBezTo>
                  <a:pt x="19793" y="1052"/>
                  <a:pt x="19824" y="1141"/>
                  <a:pt x="19844" y="952"/>
                </a:cubicBezTo>
                <a:cubicBezTo>
                  <a:pt x="19824" y="838"/>
                  <a:pt x="19803" y="1102"/>
                  <a:pt x="19786" y="887"/>
                </a:cubicBezTo>
                <a:cubicBezTo>
                  <a:pt x="19786" y="963"/>
                  <a:pt x="19769" y="1024"/>
                  <a:pt x="19776" y="1113"/>
                </a:cubicBezTo>
                <a:cubicBezTo>
                  <a:pt x="19683" y="923"/>
                  <a:pt x="19582" y="1329"/>
                  <a:pt x="19489" y="1177"/>
                </a:cubicBezTo>
                <a:cubicBezTo>
                  <a:pt x="19482" y="1240"/>
                  <a:pt x="19496" y="1303"/>
                  <a:pt x="19499" y="1367"/>
                </a:cubicBezTo>
                <a:cubicBezTo>
                  <a:pt x="19485" y="1480"/>
                  <a:pt x="19468" y="1568"/>
                  <a:pt x="19455" y="1568"/>
                </a:cubicBezTo>
                <a:cubicBezTo>
                  <a:pt x="19434" y="860"/>
                  <a:pt x="19323" y="1735"/>
                  <a:pt x="19271" y="1596"/>
                </a:cubicBezTo>
                <a:cubicBezTo>
                  <a:pt x="19292" y="964"/>
                  <a:pt x="19361" y="1153"/>
                  <a:pt x="19413" y="887"/>
                </a:cubicBezTo>
                <a:cubicBezTo>
                  <a:pt x="19385" y="748"/>
                  <a:pt x="19350" y="1050"/>
                  <a:pt x="19343" y="734"/>
                </a:cubicBezTo>
                <a:lnTo>
                  <a:pt x="19303" y="988"/>
                </a:lnTo>
                <a:cubicBezTo>
                  <a:pt x="19285" y="899"/>
                  <a:pt x="19292" y="826"/>
                  <a:pt x="19285" y="762"/>
                </a:cubicBezTo>
                <a:cubicBezTo>
                  <a:pt x="19302" y="762"/>
                  <a:pt x="19320" y="572"/>
                  <a:pt x="19337" y="686"/>
                </a:cubicBezTo>
                <a:cubicBezTo>
                  <a:pt x="19330" y="484"/>
                  <a:pt x="19354" y="569"/>
                  <a:pt x="19357" y="380"/>
                </a:cubicBezTo>
                <a:cubicBezTo>
                  <a:pt x="19333" y="26"/>
                  <a:pt x="19295" y="811"/>
                  <a:pt x="19267" y="432"/>
                </a:cubicBezTo>
                <a:cubicBezTo>
                  <a:pt x="19236" y="672"/>
                  <a:pt x="19205" y="925"/>
                  <a:pt x="19178" y="1165"/>
                </a:cubicBezTo>
                <a:cubicBezTo>
                  <a:pt x="19150" y="1039"/>
                  <a:pt x="19164" y="924"/>
                  <a:pt x="19178" y="811"/>
                </a:cubicBezTo>
                <a:cubicBezTo>
                  <a:pt x="19160" y="571"/>
                  <a:pt x="19136" y="736"/>
                  <a:pt x="19116" y="698"/>
                </a:cubicBezTo>
                <a:cubicBezTo>
                  <a:pt x="19119" y="812"/>
                  <a:pt x="19113" y="927"/>
                  <a:pt x="19085" y="1040"/>
                </a:cubicBezTo>
                <a:cubicBezTo>
                  <a:pt x="19099" y="1091"/>
                  <a:pt x="19113" y="951"/>
                  <a:pt x="19123" y="1141"/>
                </a:cubicBezTo>
                <a:cubicBezTo>
                  <a:pt x="19102" y="1242"/>
                  <a:pt x="19081" y="1239"/>
                  <a:pt x="19060" y="1113"/>
                </a:cubicBezTo>
                <a:lnTo>
                  <a:pt x="18998" y="1491"/>
                </a:lnTo>
                <a:cubicBezTo>
                  <a:pt x="18988" y="1226"/>
                  <a:pt x="19012" y="1291"/>
                  <a:pt x="18967" y="1266"/>
                </a:cubicBezTo>
                <a:cubicBezTo>
                  <a:pt x="18936" y="1139"/>
                  <a:pt x="18984" y="1026"/>
                  <a:pt x="18956" y="899"/>
                </a:cubicBezTo>
                <a:cubicBezTo>
                  <a:pt x="18946" y="1329"/>
                  <a:pt x="18908" y="1190"/>
                  <a:pt x="18867" y="1544"/>
                </a:cubicBezTo>
                <a:cubicBezTo>
                  <a:pt x="18829" y="1455"/>
                  <a:pt x="18788" y="1445"/>
                  <a:pt x="18750" y="1318"/>
                </a:cubicBezTo>
                <a:cubicBezTo>
                  <a:pt x="18719" y="1735"/>
                  <a:pt x="18680" y="1808"/>
                  <a:pt x="18635" y="2035"/>
                </a:cubicBezTo>
                <a:cubicBezTo>
                  <a:pt x="18604" y="1909"/>
                  <a:pt x="18656" y="1811"/>
                  <a:pt x="18649" y="1685"/>
                </a:cubicBezTo>
                <a:cubicBezTo>
                  <a:pt x="18590" y="1710"/>
                  <a:pt x="18528" y="2304"/>
                  <a:pt x="18497" y="2607"/>
                </a:cubicBezTo>
                <a:cubicBezTo>
                  <a:pt x="18559" y="2734"/>
                  <a:pt x="18581" y="2136"/>
                  <a:pt x="18622" y="2035"/>
                </a:cubicBezTo>
                <a:cubicBezTo>
                  <a:pt x="18632" y="2111"/>
                  <a:pt x="18632" y="2190"/>
                  <a:pt x="18625" y="2253"/>
                </a:cubicBezTo>
                <a:cubicBezTo>
                  <a:pt x="18642" y="2341"/>
                  <a:pt x="18670" y="2062"/>
                  <a:pt x="18653" y="1999"/>
                </a:cubicBezTo>
                <a:cubicBezTo>
                  <a:pt x="18708" y="2353"/>
                  <a:pt x="18819" y="1317"/>
                  <a:pt x="18892" y="1810"/>
                </a:cubicBezTo>
                <a:cubicBezTo>
                  <a:pt x="18843" y="2328"/>
                  <a:pt x="18742" y="2340"/>
                  <a:pt x="18677" y="2277"/>
                </a:cubicBezTo>
                <a:cubicBezTo>
                  <a:pt x="18632" y="2883"/>
                  <a:pt x="18542" y="2819"/>
                  <a:pt x="18459" y="2857"/>
                </a:cubicBezTo>
                <a:cubicBezTo>
                  <a:pt x="18483" y="2592"/>
                  <a:pt x="18498" y="2404"/>
                  <a:pt x="18504" y="2075"/>
                </a:cubicBezTo>
                <a:cubicBezTo>
                  <a:pt x="18484" y="2265"/>
                  <a:pt x="18470" y="2178"/>
                  <a:pt x="18449" y="2329"/>
                </a:cubicBezTo>
                <a:cubicBezTo>
                  <a:pt x="18394" y="1836"/>
                  <a:pt x="18366" y="2570"/>
                  <a:pt x="18314" y="2140"/>
                </a:cubicBezTo>
                <a:cubicBezTo>
                  <a:pt x="18252" y="2342"/>
                  <a:pt x="18272" y="2291"/>
                  <a:pt x="18214" y="2418"/>
                </a:cubicBezTo>
                <a:cubicBezTo>
                  <a:pt x="18231" y="2506"/>
                  <a:pt x="18211" y="2568"/>
                  <a:pt x="18217" y="2643"/>
                </a:cubicBezTo>
                <a:cubicBezTo>
                  <a:pt x="18200" y="2707"/>
                  <a:pt x="18183" y="2644"/>
                  <a:pt x="18166" y="2809"/>
                </a:cubicBezTo>
                <a:cubicBezTo>
                  <a:pt x="18134" y="2632"/>
                  <a:pt x="18173" y="2530"/>
                  <a:pt x="18193" y="2543"/>
                </a:cubicBezTo>
                <a:cubicBezTo>
                  <a:pt x="18186" y="2341"/>
                  <a:pt x="18110" y="2582"/>
                  <a:pt x="18114" y="2784"/>
                </a:cubicBezTo>
                <a:cubicBezTo>
                  <a:pt x="18086" y="2759"/>
                  <a:pt x="18058" y="2933"/>
                  <a:pt x="18034" y="2668"/>
                </a:cubicBezTo>
                <a:cubicBezTo>
                  <a:pt x="18000" y="2630"/>
                  <a:pt x="17958" y="3085"/>
                  <a:pt x="17924" y="2933"/>
                </a:cubicBezTo>
                <a:cubicBezTo>
                  <a:pt x="17900" y="2681"/>
                  <a:pt x="17941" y="2440"/>
                  <a:pt x="17962" y="2200"/>
                </a:cubicBezTo>
                <a:cubicBezTo>
                  <a:pt x="17913" y="2213"/>
                  <a:pt x="17892" y="2578"/>
                  <a:pt x="17827" y="2502"/>
                </a:cubicBezTo>
                <a:cubicBezTo>
                  <a:pt x="17806" y="2326"/>
                  <a:pt x="17820" y="2288"/>
                  <a:pt x="17792" y="2313"/>
                </a:cubicBezTo>
                <a:cubicBezTo>
                  <a:pt x="17768" y="2477"/>
                  <a:pt x="17831" y="2378"/>
                  <a:pt x="17810" y="2543"/>
                </a:cubicBezTo>
                <a:cubicBezTo>
                  <a:pt x="17827" y="2568"/>
                  <a:pt x="17848" y="2594"/>
                  <a:pt x="17868" y="2519"/>
                </a:cubicBezTo>
                <a:cubicBezTo>
                  <a:pt x="17875" y="2746"/>
                  <a:pt x="17868" y="2721"/>
                  <a:pt x="17906" y="2708"/>
                </a:cubicBezTo>
                <a:cubicBezTo>
                  <a:pt x="17910" y="2771"/>
                  <a:pt x="17897" y="2822"/>
                  <a:pt x="17890" y="2885"/>
                </a:cubicBezTo>
                <a:cubicBezTo>
                  <a:pt x="17872" y="2961"/>
                  <a:pt x="17858" y="2629"/>
                  <a:pt x="17841" y="2680"/>
                </a:cubicBezTo>
                <a:cubicBezTo>
                  <a:pt x="17841" y="2756"/>
                  <a:pt x="17823" y="2833"/>
                  <a:pt x="17830" y="2909"/>
                </a:cubicBezTo>
                <a:cubicBezTo>
                  <a:pt x="17810" y="2972"/>
                  <a:pt x="17789" y="2872"/>
                  <a:pt x="17768" y="2885"/>
                </a:cubicBezTo>
                <a:cubicBezTo>
                  <a:pt x="17758" y="2759"/>
                  <a:pt x="17765" y="2721"/>
                  <a:pt x="17782" y="2708"/>
                </a:cubicBezTo>
                <a:cubicBezTo>
                  <a:pt x="17793" y="2670"/>
                  <a:pt x="17786" y="2782"/>
                  <a:pt x="17800" y="2845"/>
                </a:cubicBezTo>
                <a:cubicBezTo>
                  <a:pt x="17803" y="2718"/>
                  <a:pt x="17813" y="2593"/>
                  <a:pt x="17796" y="2454"/>
                </a:cubicBezTo>
                <a:cubicBezTo>
                  <a:pt x="17703" y="3137"/>
                  <a:pt x="17616" y="3100"/>
                  <a:pt x="17527" y="3429"/>
                </a:cubicBezTo>
                <a:cubicBezTo>
                  <a:pt x="17520" y="3366"/>
                  <a:pt x="17510" y="3299"/>
                  <a:pt x="17516" y="3236"/>
                </a:cubicBezTo>
                <a:cubicBezTo>
                  <a:pt x="17510" y="3375"/>
                  <a:pt x="17440" y="3617"/>
                  <a:pt x="17395" y="3642"/>
                </a:cubicBezTo>
                <a:cubicBezTo>
                  <a:pt x="17392" y="3415"/>
                  <a:pt x="17461" y="3314"/>
                  <a:pt x="17457" y="3175"/>
                </a:cubicBezTo>
                <a:cubicBezTo>
                  <a:pt x="17474" y="3377"/>
                  <a:pt x="17492" y="3274"/>
                  <a:pt x="17465" y="3135"/>
                </a:cubicBezTo>
                <a:cubicBezTo>
                  <a:pt x="17392" y="3337"/>
                  <a:pt x="17323" y="3425"/>
                  <a:pt x="17267" y="3413"/>
                </a:cubicBezTo>
                <a:cubicBezTo>
                  <a:pt x="17247" y="3110"/>
                  <a:pt x="17337" y="3238"/>
                  <a:pt x="17337" y="2909"/>
                </a:cubicBezTo>
                <a:cubicBezTo>
                  <a:pt x="17313" y="2909"/>
                  <a:pt x="17302" y="2820"/>
                  <a:pt x="17288" y="3022"/>
                </a:cubicBezTo>
                <a:cubicBezTo>
                  <a:pt x="17205" y="2782"/>
                  <a:pt x="17050" y="3441"/>
                  <a:pt x="16960" y="3530"/>
                </a:cubicBezTo>
                <a:cubicBezTo>
                  <a:pt x="16943" y="3403"/>
                  <a:pt x="17012" y="3314"/>
                  <a:pt x="16978" y="3187"/>
                </a:cubicBezTo>
                <a:cubicBezTo>
                  <a:pt x="16964" y="3427"/>
                  <a:pt x="16928" y="3503"/>
                  <a:pt x="16901" y="3554"/>
                </a:cubicBezTo>
                <a:cubicBezTo>
                  <a:pt x="16918" y="3604"/>
                  <a:pt x="16939" y="3681"/>
                  <a:pt x="16960" y="3618"/>
                </a:cubicBezTo>
                <a:cubicBezTo>
                  <a:pt x="16963" y="3669"/>
                  <a:pt x="16957" y="3705"/>
                  <a:pt x="16964" y="3755"/>
                </a:cubicBezTo>
                <a:cubicBezTo>
                  <a:pt x="16926" y="3907"/>
                  <a:pt x="16887" y="3580"/>
                  <a:pt x="16846" y="3896"/>
                </a:cubicBezTo>
                <a:cubicBezTo>
                  <a:pt x="16836" y="3820"/>
                  <a:pt x="16842" y="3742"/>
                  <a:pt x="16828" y="3667"/>
                </a:cubicBezTo>
                <a:cubicBezTo>
                  <a:pt x="16797" y="3869"/>
                  <a:pt x="16766" y="3719"/>
                  <a:pt x="16735" y="3808"/>
                </a:cubicBezTo>
                <a:cubicBezTo>
                  <a:pt x="16725" y="3732"/>
                  <a:pt x="16725" y="3654"/>
                  <a:pt x="16732" y="3578"/>
                </a:cubicBezTo>
                <a:cubicBezTo>
                  <a:pt x="16715" y="3515"/>
                  <a:pt x="16701" y="3707"/>
                  <a:pt x="16687" y="3530"/>
                </a:cubicBezTo>
                <a:cubicBezTo>
                  <a:pt x="16673" y="3580"/>
                  <a:pt x="16676" y="3644"/>
                  <a:pt x="16683" y="3707"/>
                </a:cubicBezTo>
                <a:cubicBezTo>
                  <a:pt x="16562" y="3644"/>
                  <a:pt x="16483" y="3719"/>
                  <a:pt x="16365" y="3808"/>
                </a:cubicBezTo>
                <a:cubicBezTo>
                  <a:pt x="16355" y="3719"/>
                  <a:pt x="16362" y="3630"/>
                  <a:pt x="16379" y="3554"/>
                </a:cubicBezTo>
                <a:cubicBezTo>
                  <a:pt x="16359" y="3529"/>
                  <a:pt x="16338" y="3628"/>
                  <a:pt x="16321" y="3578"/>
                </a:cubicBezTo>
                <a:cubicBezTo>
                  <a:pt x="16290" y="3679"/>
                  <a:pt x="16331" y="3819"/>
                  <a:pt x="16303" y="3920"/>
                </a:cubicBezTo>
                <a:cubicBezTo>
                  <a:pt x="16276" y="3731"/>
                  <a:pt x="16245" y="3808"/>
                  <a:pt x="16214" y="3985"/>
                </a:cubicBezTo>
                <a:cubicBezTo>
                  <a:pt x="16196" y="3884"/>
                  <a:pt x="16210" y="3808"/>
                  <a:pt x="16189" y="3707"/>
                </a:cubicBezTo>
                <a:cubicBezTo>
                  <a:pt x="16176" y="3808"/>
                  <a:pt x="16193" y="3908"/>
                  <a:pt x="16179" y="4009"/>
                </a:cubicBezTo>
                <a:cubicBezTo>
                  <a:pt x="16145" y="3756"/>
                  <a:pt x="16151" y="4035"/>
                  <a:pt x="16100" y="4073"/>
                </a:cubicBezTo>
                <a:cubicBezTo>
                  <a:pt x="16082" y="3985"/>
                  <a:pt x="16099" y="3893"/>
                  <a:pt x="16078" y="3791"/>
                </a:cubicBezTo>
                <a:cubicBezTo>
                  <a:pt x="16071" y="3867"/>
                  <a:pt x="16072" y="3945"/>
                  <a:pt x="16082" y="4021"/>
                </a:cubicBezTo>
                <a:cubicBezTo>
                  <a:pt x="16041" y="4147"/>
                  <a:pt x="15954" y="3833"/>
                  <a:pt x="15954" y="3530"/>
                </a:cubicBezTo>
                <a:cubicBezTo>
                  <a:pt x="15892" y="3694"/>
                  <a:pt x="16002" y="3808"/>
                  <a:pt x="15964" y="4073"/>
                </a:cubicBezTo>
                <a:cubicBezTo>
                  <a:pt x="15940" y="4061"/>
                  <a:pt x="15951" y="3945"/>
                  <a:pt x="15920" y="3832"/>
                </a:cubicBezTo>
                <a:cubicBezTo>
                  <a:pt x="15889" y="3996"/>
                  <a:pt x="15854" y="3817"/>
                  <a:pt x="15840" y="4158"/>
                </a:cubicBezTo>
                <a:cubicBezTo>
                  <a:pt x="15813" y="4158"/>
                  <a:pt x="15778" y="4186"/>
                  <a:pt x="15771" y="3908"/>
                </a:cubicBezTo>
                <a:lnTo>
                  <a:pt x="15737" y="4122"/>
                </a:lnTo>
                <a:cubicBezTo>
                  <a:pt x="15757" y="4362"/>
                  <a:pt x="15744" y="3933"/>
                  <a:pt x="15768" y="4186"/>
                </a:cubicBezTo>
                <a:cubicBezTo>
                  <a:pt x="15747" y="4502"/>
                  <a:pt x="15654" y="4261"/>
                  <a:pt x="15595" y="4476"/>
                </a:cubicBezTo>
                <a:cubicBezTo>
                  <a:pt x="15605" y="4299"/>
                  <a:pt x="15602" y="4149"/>
                  <a:pt x="15633" y="4085"/>
                </a:cubicBezTo>
                <a:cubicBezTo>
                  <a:pt x="15588" y="3833"/>
                  <a:pt x="15578" y="4414"/>
                  <a:pt x="15529" y="4452"/>
                </a:cubicBezTo>
                <a:cubicBezTo>
                  <a:pt x="15502" y="4161"/>
                  <a:pt x="15471" y="4411"/>
                  <a:pt x="15439" y="4512"/>
                </a:cubicBezTo>
                <a:cubicBezTo>
                  <a:pt x="15405" y="4247"/>
                  <a:pt x="15367" y="4361"/>
                  <a:pt x="15329" y="4424"/>
                </a:cubicBezTo>
                <a:cubicBezTo>
                  <a:pt x="15322" y="4234"/>
                  <a:pt x="15364" y="4361"/>
                  <a:pt x="15377" y="4222"/>
                </a:cubicBezTo>
                <a:cubicBezTo>
                  <a:pt x="15364" y="4083"/>
                  <a:pt x="15394" y="3959"/>
                  <a:pt x="15388" y="3820"/>
                </a:cubicBezTo>
                <a:cubicBezTo>
                  <a:pt x="15350" y="4085"/>
                  <a:pt x="15298" y="4122"/>
                  <a:pt x="15263" y="4400"/>
                </a:cubicBezTo>
                <a:cubicBezTo>
                  <a:pt x="15253" y="4311"/>
                  <a:pt x="15239" y="4387"/>
                  <a:pt x="15212" y="4299"/>
                </a:cubicBezTo>
                <a:cubicBezTo>
                  <a:pt x="15201" y="4034"/>
                  <a:pt x="15291" y="4260"/>
                  <a:pt x="15243" y="3945"/>
                </a:cubicBezTo>
                <a:cubicBezTo>
                  <a:pt x="15264" y="3780"/>
                  <a:pt x="15281" y="4008"/>
                  <a:pt x="15301" y="3844"/>
                </a:cubicBezTo>
                <a:cubicBezTo>
                  <a:pt x="15284" y="3629"/>
                  <a:pt x="15225" y="3982"/>
                  <a:pt x="15232" y="3679"/>
                </a:cubicBezTo>
                <a:cubicBezTo>
                  <a:pt x="15208" y="3830"/>
                  <a:pt x="15188" y="3769"/>
                  <a:pt x="15150" y="3920"/>
                </a:cubicBezTo>
                <a:cubicBezTo>
                  <a:pt x="15153" y="3554"/>
                  <a:pt x="15115" y="3907"/>
                  <a:pt x="15080" y="3667"/>
                </a:cubicBezTo>
                <a:cubicBezTo>
                  <a:pt x="15039" y="3932"/>
                  <a:pt x="15001" y="3846"/>
                  <a:pt x="14963" y="3985"/>
                </a:cubicBezTo>
                <a:cubicBezTo>
                  <a:pt x="14959" y="4174"/>
                  <a:pt x="14991" y="4313"/>
                  <a:pt x="15012" y="4186"/>
                </a:cubicBezTo>
                <a:cubicBezTo>
                  <a:pt x="15008" y="4489"/>
                  <a:pt x="14949" y="4300"/>
                  <a:pt x="14925" y="4287"/>
                </a:cubicBezTo>
                <a:cubicBezTo>
                  <a:pt x="14921" y="4148"/>
                  <a:pt x="14938" y="4010"/>
                  <a:pt x="14949" y="3985"/>
                </a:cubicBezTo>
                <a:cubicBezTo>
                  <a:pt x="14945" y="3833"/>
                  <a:pt x="14925" y="3833"/>
                  <a:pt x="14925" y="3618"/>
                </a:cubicBezTo>
                <a:cubicBezTo>
                  <a:pt x="14921" y="4023"/>
                  <a:pt x="14887" y="3719"/>
                  <a:pt x="14849" y="3997"/>
                </a:cubicBezTo>
                <a:cubicBezTo>
                  <a:pt x="14862" y="4224"/>
                  <a:pt x="14880" y="3970"/>
                  <a:pt x="14894" y="4134"/>
                </a:cubicBezTo>
                <a:cubicBezTo>
                  <a:pt x="14873" y="4159"/>
                  <a:pt x="14849" y="4311"/>
                  <a:pt x="14832" y="4122"/>
                </a:cubicBezTo>
                <a:cubicBezTo>
                  <a:pt x="14825" y="4033"/>
                  <a:pt x="14842" y="4085"/>
                  <a:pt x="14849" y="3997"/>
                </a:cubicBezTo>
                <a:cubicBezTo>
                  <a:pt x="14842" y="3908"/>
                  <a:pt x="14825" y="3944"/>
                  <a:pt x="14832" y="3856"/>
                </a:cubicBezTo>
                <a:cubicBezTo>
                  <a:pt x="14808" y="3717"/>
                  <a:pt x="14821" y="4133"/>
                  <a:pt x="14800" y="3880"/>
                </a:cubicBezTo>
                <a:cubicBezTo>
                  <a:pt x="14804" y="4032"/>
                  <a:pt x="14818" y="4184"/>
                  <a:pt x="14797" y="4323"/>
                </a:cubicBezTo>
                <a:cubicBezTo>
                  <a:pt x="14766" y="4323"/>
                  <a:pt x="14793" y="4171"/>
                  <a:pt x="14773" y="4057"/>
                </a:cubicBezTo>
                <a:cubicBezTo>
                  <a:pt x="14752" y="4146"/>
                  <a:pt x="14759" y="4262"/>
                  <a:pt x="14763" y="4363"/>
                </a:cubicBezTo>
                <a:cubicBezTo>
                  <a:pt x="14752" y="4376"/>
                  <a:pt x="14741" y="4299"/>
                  <a:pt x="14731" y="4400"/>
                </a:cubicBezTo>
                <a:cubicBezTo>
                  <a:pt x="14696" y="4185"/>
                  <a:pt x="14752" y="4022"/>
                  <a:pt x="14728" y="3820"/>
                </a:cubicBezTo>
                <a:cubicBezTo>
                  <a:pt x="14721" y="3933"/>
                  <a:pt x="14707" y="4044"/>
                  <a:pt x="14711" y="4158"/>
                </a:cubicBezTo>
                <a:cubicBezTo>
                  <a:pt x="14690" y="4360"/>
                  <a:pt x="14669" y="3957"/>
                  <a:pt x="14645" y="4235"/>
                </a:cubicBezTo>
                <a:cubicBezTo>
                  <a:pt x="14624" y="4121"/>
                  <a:pt x="14631" y="4022"/>
                  <a:pt x="14617" y="3908"/>
                </a:cubicBezTo>
                <a:cubicBezTo>
                  <a:pt x="14586" y="4085"/>
                  <a:pt x="14559" y="3958"/>
                  <a:pt x="14531" y="3920"/>
                </a:cubicBezTo>
                <a:cubicBezTo>
                  <a:pt x="14514" y="4224"/>
                  <a:pt x="14466" y="4135"/>
                  <a:pt x="14431" y="4110"/>
                </a:cubicBezTo>
                <a:cubicBezTo>
                  <a:pt x="14414" y="4021"/>
                  <a:pt x="14468" y="3945"/>
                  <a:pt x="14434" y="3844"/>
                </a:cubicBezTo>
                <a:cubicBezTo>
                  <a:pt x="14403" y="4109"/>
                  <a:pt x="14372" y="3972"/>
                  <a:pt x="14331" y="3985"/>
                </a:cubicBezTo>
                <a:cubicBezTo>
                  <a:pt x="14303" y="4086"/>
                  <a:pt x="14341" y="4198"/>
                  <a:pt x="14320" y="4299"/>
                </a:cubicBezTo>
                <a:cubicBezTo>
                  <a:pt x="14282" y="4337"/>
                  <a:pt x="14313" y="4034"/>
                  <a:pt x="14286" y="3932"/>
                </a:cubicBezTo>
                <a:cubicBezTo>
                  <a:pt x="14268" y="3932"/>
                  <a:pt x="14258" y="3984"/>
                  <a:pt x="14258" y="4098"/>
                </a:cubicBezTo>
                <a:cubicBezTo>
                  <a:pt x="14196" y="3592"/>
                  <a:pt x="14123" y="4324"/>
                  <a:pt x="14061" y="4033"/>
                </a:cubicBezTo>
                <a:cubicBezTo>
                  <a:pt x="14036" y="4324"/>
                  <a:pt x="14023" y="4275"/>
                  <a:pt x="13982" y="4452"/>
                </a:cubicBezTo>
                <a:cubicBezTo>
                  <a:pt x="13968" y="4452"/>
                  <a:pt x="13961" y="4261"/>
                  <a:pt x="13937" y="4299"/>
                </a:cubicBezTo>
                <a:cubicBezTo>
                  <a:pt x="13930" y="4071"/>
                  <a:pt x="13975" y="4184"/>
                  <a:pt x="13988" y="4045"/>
                </a:cubicBezTo>
                <a:cubicBezTo>
                  <a:pt x="13950" y="3894"/>
                  <a:pt x="13920" y="4070"/>
                  <a:pt x="13892" y="4235"/>
                </a:cubicBezTo>
                <a:cubicBezTo>
                  <a:pt x="13858" y="4146"/>
                  <a:pt x="13875" y="4045"/>
                  <a:pt x="13854" y="3868"/>
                </a:cubicBezTo>
                <a:cubicBezTo>
                  <a:pt x="13830" y="3919"/>
                  <a:pt x="13813" y="3794"/>
                  <a:pt x="13802" y="4021"/>
                </a:cubicBezTo>
                <a:cubicBezTo>
                  <a:pt x="13792" y="3970"/>
                  <a:pt x="13785" y="3907"/>
                  <a:pt x="13778" y="3844"/>
                </a:cubicBezTo>
                <a:cubicBezTo>
                  <a:pt x="13789" y="4084"/>
                  <a:pt x="13715" y="4159"/>
                  <a:pt x="13691" y="3856"/>
                </a:cubicBezTo>
                <a:cubicBezTo>
                  <a:pt x="13670" y="4172"/>
                  <a:pt x="13653" y="4032"/>
                  <a:pt x="13619" y="3957"/>
                </a:cubicBezTo>
                <a:cubicBezTo>
                  <a:pt x="13591" y="4121"/>
                  <a:pt x="13622" y="4020"/>
                  <a:pt x="13629" y="4146"/>
                </a:cubicBezTo>
                <a:cubicBezTo>
                  <a:pt x="13615" y="4260"/>
                  <a:pt x="13602" y="4149"/>
                  <a:pt x="13585" y="4174"/>
                </a:cubicBezTo>
                <a:cubicBezTo>
                  <a:pt x="13560" y="3959"/>
                  <a:pt x="13577" y="3959"/>
                  <a:pt x="13587" y="3820"/>
                </a:cubicBezTo>
                <a:cubicBezTo>
                  <a:pt x="13560" y="3807"/>
                  <a:pt x="13533" y="3755"/>
                  <a:pt x="13505" y="3477"/>
                </a:cubicBezTo>
                <a:cubicBezTo>
                  <a:pt x="13512" y="3427"/>
                  <a:pt x="13518" y="3416"/>
                  <a:pt x="13525" y="3441"/>
                </a:cubicBezTo>
                <a:cubicBezTo>
                  <a:pt x="13522" y="3277"/>
                  <a:pt x="13460" y="3349"/>
                  <a:pt x="13436" y="3324"/>
                </a:cubicBezTo>
                <a:cubicBezTo>
                  <a:pt x="13501" y="3463"/>
                  <a:pt x="13491" y="3755"/>
                  <a:pt x="13553" y="3856"/>
                </a:cubicBezTo>
                <a:cubicBezTo>
                  <a:pt x="13491" y="4222"/>
                  <a:pt x="13488" y="3567"/>
                  <a:pt x="13439" y="3630"/>
                </a:cubicBezTo>
                <a:cubicBezTo>
                  <a:pt x="13439" y="3833"/>
                  <a:pt x="13488" y="4033"/>
                  <a:pt x="13481" y="4222"/>
                </a:cubicBezTo>
                <a:cubicBezTo>
                  <a:pt x="13464" y="4058"/>
                  <a:pt x="13419" y="4071"/>
                  <a:pt x="13405" y="3844"/>
                </a:cubicBezTo>
                <a:cubicBezTo>
                  <a:pt x="13388" y="4033"/>
                  <a:pt x="13384" y="4222"/>
                  <a:pt x="13367" y="4412"/>
                </a:cubicBezTo>
                <a:cubicBezTo>
                  <a:pt x="13377" y="4096"/>
                  <a:pt x="13342" y="4109"/>
                  <a:pt x="13318" y="3945"/>
                </a:cubicBezTo>
                <a:cubicBezTo>
                  <a:pt x="13308" y="3831"/>
                  <a:pt x="13349" y="3716"/>
                  <a:pt x="13322" y="3590"/>
                </a:cubicBezTo>
                <a:cubicBezTo>
                  <a:pt x="13311" y="3729"/>
                  <a:pt x="13304" y="3730"/>
                  <a:pt x="13308" y="3945"/>
                </a:cubicBezTo>
                <a:cubicBezTo>
                  <a:pt x="13291" y="3945"/>
                  <a:pt x="13266" y="3781"/>
                  <a:pt x="13280" y="4021"/>
                </a:cubicBezTo>
                <a:cubicBezTo>
                  <a:pt x="13259" y="4021"/>
                  <a:pt x="13242" y="3880"/>
                  <a:pt x="13222" y="3779"/>
                </a:cubicBezTo>
                <a:cubicBezTo>
                  <a:pt x="13222" y="3640"/>
                  <a:pt x="13284" y="3780"/>
                  <a:pt x="13270" y="3489"/>
                </a:cubicBezTo>
                <a:cubicBezTo>
                  <a:pt x="13235" y="3641"/>
                  <a:pt x="13077" y="3983"/>
                  <a:pt x="13108" y="3477"/>
                </a:cubicBezTo>
                <a:cubicBezTo>
                  <a:pt x="13090" y="3452"/>
                  <a:pt x="13066" y="3666"/>
                  <a:pt x="13048" y="3501"/>
                </a:cubicBezTo>
                <a:cubicBezTo>
                  <a:pt x="13021" y="3918"/>
                  <a:pt x="12952" y="3568"/>
                  <a:pt x="12900" y="3985"/>
                </a:cubicBezTo>
                <a:cubicBezTo>
                  <a:pt x="12893" y="3681"/>
                  <a:pt x="12852" y="3871"/>
                  <a:pt x="12866" y="3618"/>
                </a:cubicBezTo>
                <a:cubicBezTo>
                  <a:pt x="12845" y="3542"/>
                  <a:pt x="12848" y="3845"/>
                  <a:pt x="12817" y="3908"/>
                </a:cubicBezTo>
                <a:cubicBezTo>
                  <a:pt x="12769" y="3870"/>
                  <a:pt x="12721" y="3732"/>
                  <a:pt x="12669" y="3985"/>
                </a:cubicBezTo>
                <a:cubicBezTo>
                  <a:pt x="12662" y="3745"/>
                  <a:pt x="12620" y="3804"/>
                  <a:pt x="12617" y="3969"/>
                </a:cubicBezTo>
                <a:cubicBezTo>
                  <a:pt x="12596" y="3729"/>
                  <a:pt x="12575" y="3883"/>
                  <a:pt x="12558" y="3731"/>
                </a:cubicBezTo>
                <a:cubicBezTo>
                  <a:pt x="12565" y="3883"/>
                  <a:pt x="12572" y="3883"/>
                  <a:pt x="12583" y="4098"/>
                </a:cubicBezTo>
                <a:cubicBezTo>
                  <a:pt x="12555" y="4110"/>
                  <a:pt x="12527" y="3934"/>
                  <a:pt x="12520" y="3808"/>
                </a:cubicBezTo>
                <a:cubicBezTo>
                  <a:pt x="12485" y="3757"/>
                  <a:pt x="12500" y="4057"/>
                  <a:pt x="12455" y="3779"/>
                </a:cubicBezTo>
                <a:cubicBezTo>
                  <a:pt x="12451" y="3855"/>
                  <a:pt x="12461" y="3934"/>
                  <a:pt x="12444" y="3997"/>
                </a:cubicBezTo>
                <a:cubicBezTo>
                  <a:pt x="12475" y="3946"/>
                  <a:pt x="12503" y="4019"/>
                  <a:pt x="12531" y="4158"/>
                </a:cubicBezTo>
                <a:cubicBezTo>
                  <a:pt x="12482" y="4145"/>
                  <a:pt x="12434" y="4110"/>
                  <a:pt x="12385" y="4110"/>
                </a:cubicBezTo>
                <a:cubicBezTo>
                  <a:pt x="12382" y="4072"/>
                  <a:pt x="12385" y="4023"/>
                  <a:pt x="12382" y="3985"/>
                </a:cubicBezTo>
                <a:cubicBezTo>
                  <a:pt x="12403" y="3909"/>
                  <a:pt x="12444" y="4098"/>
                  <a:pt x="12448" y="3820"/>
                </a:cubicBezTo>
                <a:cubicBezTo>
                  <a:pt x="12413" y="3681"/>
                  <a:pt x="12382" y="4021"/>
                  <a:pt x="12337" y="3743"/>
                </a:cubicBezTo>
                <a:cubicBezTo>
                  <a:pt x="12327" y="3806"/>
                  <a:pt x="12320" y="3870"/>
                  <a:pt x="12310" y="3820"/>
                </a:cubicBezTo>
                <a:cubicBezTo>
                  <a:pt x="12306" y="3895"/>
                  <a:pt x="12302" y="3969"/>
                  <a:pt x="12316" y="4045"/>
                </a:cubicBezTo>
                <a:cubicBezTo>
                  <a:pt x="12285" y="4197"/>
                  <a:pt x="12258" y="4020"/>
                  <a:pt x="12230" y="4146"/>
                </a:cubicBezTo>
                <a:cubicBezTo>
                  <a:pt x="12206" y="4057"/>
                  <a:pt x="12223" y="3969"/>
                  <a:pt x="12206" y="3880"/>
                </a:cubicBezTo>
                <a:cubicBezTo>
                  <a:pt x="12178" y="3981"/>
                  <a:pt x="12219" y="4098"/>
                  <a:pt x="12185" y="4085"/>
                </a:cubicBezTo>
                <a:cubicBezTo>
                  <a:pt x="12160" y="3972"/>
                  <a:pt x="12199" y="3869"/>
                  <a:pt x="12168" y="3856"/>
                </a:cubicBezTo>
                <a:cubicBezTo>
                  <a:pt x="12147" y="3932"/>
                  <a:pt x="12168" y="4010"/>
                  <a:pt x="12158" y="4085"/>
                </a:cubicBezTo>
                <a:cubicBezTo>
                  <a:pt x="12061" y="3529"/>
                  <a:pt x="11936" y="4033"/>
                  <a:pt x="11853" y="3755"/>
                </a:cubicBezTo>
                <a:cubicBezTo>
                  <a:pt x="11843" y="3667"/>
                  <a:pt x="11874" y="3578"/>
                  <a:pt x="11871" y="3489"/>
                </a:cubicBezTo>
                <a:cubicBezTo>
                  <a:pt x="11833" y="3401"/>
                  <a:pt x="11795" y="3792"/>
                  <a:pt x="11760" y="3413"/>
                </a:cubicBezTo>
                <a:cubicBezTo>
                  <a:pt x="11754" y="3476"/>
                  <a:pt x="11753" y="3554"/>
                  <a:pt x="11763" y="3642"/>
                </a:cubicBezTo>
                <a:cubicBezTo>
                  <a:pt x="11749" y="3794"/>
                  <a:pt x="11736" y="3678"/>
                  <a:pt x="11722" y="3791"/>
                </a:cubicBezTo>
                <a:cubicBezTo>
                  <a:pt x="11709" y="3716"/>
                  <a:pt x="11722" y="3654"/>
                  <a:pt x="11733" y="3578"/>
                </a:cubicBezTo>
                <a:cubicBezTo>
                  <a:pt x="11712" y="3452"/>
                  <a:pt x="11691" y="3589"/>
                  <a:pt x="11673" y="3514"/>
                </a:cubicBezTo>
                <a:cubicBezTo>
                  <a:pt x="11666" y="3577"/>
                  <a:pt x="11680" y="3640"/>
                  <a:pt x="11684" y="3691"/>
                </a:cubicBezTo>
                <a:cubicBezTo>
                  <a:pt x="11670" y="3842"/>
                  <a:pt x="11659" y="3691"/>
                  <a:pt x="11646" y="3767"/>
                </a:cubicBezTo>
                <a:cubicBezTo>
                  <a:pt x="11642" y="3691"/>
                  <a:pt x="11656" y="3630"/>
                  <a:pt x="11639" y="3554"/>
                </a:cubicBezTo>
                <a:cubicBezTo>
                  <a:pt x="11632" y="3604"/>
                  <a:pt x="11622" y="3656"/>
                  <a:pt x="11615" y="3719"/>
                </a:cubicBezTo>
                <a:cubicBezTo>
                  <a:pt x="11594" y="3618"/>
                  <a:pt x="11612" y="3542"/>
                  <a:pt x="11591" y="3441"/>
                </a:cubicBezTo>
                <a:cubicBezTo>
                  <a:pt x="11525" y="3504"/>
                  <a:pt x="11463" y="3551"/>
                  <a:pt x="11401" y="3514"/>
                </a:cubicBezTo>
                <a:lnTo>
                  <a:pt x="11418" y="3654"/>
                </a:lnTo>
                <a:cubicBezTo>
                  <a:pt x="11401" y="3642"/>
                  <a:pt x="11383" y="3833"/>
                  <a:pt x="11366" y="3719"/>
                </a:cubicBezTo>
                <a:cubicBezTo>
                  <a:pt x="11349" y="3643"/>
                  <a:pt x="11363" y="3565"/>
                  <a:pt x="11373" y="3501"/>
                </a:cubicBezTo>
                <a:cubicBezTo>
                  <a:pt x="11335" y="3388"/>
                  <a:pt x="11266" y="3603"/>
                  <a:pt x="11248" y="3679"/>
                </a:cubicBezTo>
                <a:cubicBezTo>
                  <a:pt x="11238" y="3489"/>
                  <a:pt x="11224" y="3452"/>
                  <a:pt x="11197" y="3578"/>
                </a:cubicBezTo>
                <a:cubicBezTo>
                  <a:pt x="11231" y="3755"/>
                  <a:pt x="11200" y="3756"/>
                  <a:pt x="11183" y="3832"/>
                </a:cubicBezTo>
                <a:cubicBezTo>
                  <a:pt x="11241" y="3769"/>
                  <a:pt x="11266" y="4021"/>
                  <a:pt x="11332" y="3932"/>
                </a:cubicBezTo>
                <a:cubicBezTo>
                  <a:pt x="11339" y="3844"/>
                  <a:pt x="11325" y="3894"/>
                  <a:pt x="11318" y="3844"/>
                </a:cubicBezTo>
                <a:cubicBezTo>
                  <a:pt x="11335" y="3642"/>
                  <a:pt x="11346" y="3957"/>
                  <a:pt x="11359" y="3767"/>
                </a:cubicBezTo>
                <a:cubicBezTo>
                  <a:pt x="11377" y="3982"/>
                  <a:pt x="11380" y="3932"/>
                  <a:pt x="11408" y="4134"/>
                </a:cubicBezTo>
                <a:cubicBezTo>
                  <a:pt x="11332" y="3932"/>
                  <a:pt x="11228" y="4272"/>
                  <a:pt x="11176" y="3969"/>
                </a:cubicBezTo>
                <a:cubicBezTo>
                  <a:pt x="11169" y="4007"/>
                  <a:pt x="11173" y="4060"/>
                  <a:pt x="11166" y="4098"/>
                </a:cubicBezTo>
                <a:cubicBezTo>
                  <a:pt x="11142" y="4186"/>
                  <a:pt x="11173" y="3931"/>
                  <a:pt x="11148" y="3868"/>
                </a:cubicBezTo>
                <a:cubicBezTo>
                  <a:pt x="11107" y="4222"/>
                  <a:pt x="11069" y="3996"/>
                  <a:pt x="11031" y="3920"/>
                </a:cubicBezTo>
                <a:cubicBezTo>
                  <a:pt x="11020" y="4160"/>
                  <a:pt x="10993" y="4137"/>
                  <a:pt x="10965" y="4073"/>
                </a:cubicBezTo>
                <a:cubicBezTo>
                  <a:pt x="10975" y="3896"/>
                  <a:pt x="11000" y="3731"/>
                  <a:pt x="10983" y="3542"/>
                </a:cubicBezTo>
                <a:cubicBezTo>
                  <a:pt x="11003" y="3491"/>
                  <a:pt x="11034" y="3578"/>
                  <a:pt x="11034" y="3389"/>
                </a:cubicBezTo>
                <a:cubicBezTo>
                  <a:pt x="11010" y="3414"/>
                  <a:pt x="11011" y="3364"/>
                  <a:pt x="11000" y="3199"/>
                </a:cubicBezTo>
                <a:cubicBezTo>
                  <a:pt x="10986" y="3389"/>
                  <a:pt x="10969" y="3338"/>
                  <a:pt x="10962" y="3489"/>
                </a:cubicBezTo>
                <a:cubicBezTo>
                  <a:pt x="10941" y="3553"/>
                  <a:pt x="10921" y="3376"/>
                  <a:pt x="10896" y="3566"/>
                </a:cubicBezTo>
                <a:cubicBezTo>
                  <a:pt x="10872" y="3225"/>
                  <a:pt x="10814" y="3387"/>
                  <a:pt x="10769" y="3514"/>
                </a:cubicBezTo>
                <a:cubicBezTo>
                  <a:pt x="10769" y="3248"/>
                  <a:pt x="10744" y="3264"/>
                  <a:pt x="10709" y="3453"/>
                </a:cubicBezTo>
                <a:cubicBezTo>
                  <a:pt x="10706" y="3377"/>
                  <a:pt x="10706" y="3299"/>
                  <a:pt x="10717" y="3236"/>
                </a:cubicBezTo>
                <a:cubicBezTo>
                  <a:pt x="10675" y="3097"/>
                  <a:pt x="10630" y="3390"/>
                  <a:pt x="10585" y="3276"/>
                </a:cubicBezTo>
                <a:cubicBezTo>
                  <a:pt x="10575" y="3364"/>
                  <a:pt x="10603" y="3466"/>
                  <a:pt x="10585" y="3542"/>
                </a:cubicBezTo>
                <a:cubicBezTo>
                  <a:pt x="10572" y="3668"/>
                  <a:pt x="10561" y="3315"/>
                  <a:pt x="10547" y="3530"/>
                </a:cubicBezTo>
                <a:cubicBezTo>
                  <a:pt x="10534" y="3454"/>
                  <a:pt x="10533" y="3376"/>
                  <a:pt x="10540" y="3300"/>
                </a:cubicBezTo>
                <a:cubicBezTo>
                  <a:pt x="10519" y="3262"/>
                  <a:pt x="10540" y="3555"/>
                  <a:pt x="10506" y="3429"/>
                </a:cubicBezTo>
                <a:cubicBezTo>
                  <a:pt x="10492" y="3340"/>
                  <a:pt x="10485" y="3239"/>
                  <a:pt x="10496" y="3163"/>
                </a:cubicBezTo>
                <a:cubicBezTo>
                  <a:pt x="10464" y="3277"/>
                  <a:pt x="10406" y="3022"/>
                  <a:pt x="10392" y="3300"/>
                </a:cubicBezTo>
                <a:cubicBezTo>
                  <a:pt x="10375" y="3199"/>
                  <a:pt x="10392" y="3123"/>
                  <a:pt x="10368" y="3022"/>
                </a:cubicBezTo>
                <a:cubicBezTo>
                  <a:pt x="10364" y="3300"/>
                  <a:pt x="10333" y="3062"/>
                  <a:pt x="10333" y="3062"/>
                </a:cubicBezTo>
                <a:cubicBezTo>
                  <a:pt x="10289" y="3088"/>
                  <a:pt x="10271" y="3438"/>
                  <a:pt x="10222" y="3147"/>
                </a:cubicBezTo>
                <a:cubicBezTo>
                  <a:pt x="10212" y="3412"/>
                  <a:pt x="10160" y="3275"/>
                  <a:pt x="10129" y="3300"/>
                </a:cubicBezTo>
                <a:cubicBezTo>
                  <a:pt x="10129" y="3224"/>
                  <a:pt x="10140" y="3163"/>
                  <a:pt x="10126" y="3074"/>
                </a:cubicBezTo>
                <a:cubicBezTo>
                  <a:pt x="10105" y="3365"/>
                  <a:pt x="10074" y="3074"/>
                  <a:pt x="10039" y="3364"/>
                </a:cubicBezTo>
                <a:cubicBezTo>
                  <a:pt x="10025" y="3541"/>
                  <a:pt x="10071" y="3603"/>
                  <a:pt x="10084" y="3501"/>
                </a:cubicBezTo>
                <a:cubicBezTo>
                  <a:pt x="10095" y="3552"/>
                  <a:pt x="10053" y="3704"/>
                  <a:pt x="10043" y="3667"/>
                </a:cubicBezTo>
                <a:cubicBezTo>
                  <a:pt x="10029" y="3881"/>
                  <a:pt x="10070" y="3729"/>
                  <a:pt x="10081" y="3767"/>
                </a:cubicBezTo>
                <a:cubicBezTo>
                  <a:pt x="10088" y="3843"/>
                  <a:pt x="10071" y="3922"/>
                  <a:pt x="10060" y="3985"/>
                </a:cubicBezTo>
                <a:cubicBezTo>
                  <a:pt x="10050" y="4010"/>
                  <a:pt x="10026" y="3703"/>
                  <a:pt x="9995" y="3969"/>
                </a:cubicBezTo>
                <a:cubicBezTo>
                  <a:pt x="9977" y="3855"/>
                  <a:pt x="9963" y="3743"/>
                  <a:pt x="9977" y="3654"/>
                </a:cubicBezTo>
                <a:cubicBezTo>
                  <a:pt x="9956" y="3490"/>
                  <a:pt x="9929" y="3717"/>
                  <a:pt x="9908" y="3489"/>
                </a:cubicBezTo>
                <a:cubicBezTo>
                  <a:pt x="9902" y="3603"/>
                  <a:pt x="9908" y="3768"/>
                  <a:pt x="9881" y="3755"/>
                </a:cubicBezTo>
                <a:cubicBezTo>
                  <a:pt x="9885" y="3652"/>
                  <a:pt x="9898" y="3574"/>
                  <a:pt x="9908" y="3489"/>
                </a:cubicBezTo>
                <a:cubicBezTo>
                  <a:pt x="9931" y="3305"/>
                  <a:pt x="9961" y="3147"/>
                  <a:pt x="9995" y="3034"/>
                </a:cubicBezTo>
                <a:cubicBezTo>
                  <a:pt x="9974" y="2996"/>
                  <a:pt x="9953" y="2896"/>
                  <a:pt x="9933" y="2833"/>
                </a:cubicBezTo>
                <a:cubicBezTo>
                  <a:pt x="9922" y="2921"/>
                  <a:pt x="9919" y="3097"/>
                  <a:pt x="9898" y="2958"/>
                </a:cubicBezTo>
                <a:cubicBezTo>
                  <a:pt x="9891" y="3021"/>
                  <a:pt x="9898" y="3099"/>
                  <a:pt x="9891" y="3175"/>
                </a:cubicBezTo>
                <a:cubicBezTo>
                  <a:pt x="9860" y="3289"/>
                  <a:pt x="9874" y="3060"/>
                  <a:pt x="9846" y="2933"/>
                </a:cubicBezTo>
                <a:cubicBezTo>
                  <a:pt x="9850" y="3313"/>
                  <a:pt x="9735" y="3325"/>
                  <a:pt x="9721" y="2946"/>
                </a:cubicBezTo>
                <a:cubicBezTo>
                  <a:pt x="9721" y="3160"/>
                  <a:pt x="9694" y="2932"/>
                  <a:pt x="9677" y="3147"/>
                </a:cubicBezTo>
                <a:cubicBezTo>
                  <a:pt x="9694" y="3311"/>
                  <a:pt x="9718" y="3087"/>
                  <a:pt x="9739" y="3264"/>
                </a:cubicBezTo>
                <a:cubicBezTo>
                  <a:pt x="9739" y="3428"/>
                  <a:pt x="9684" y="3248"/>
                  <a:pt x="9663" y="3236"/>
                </a:cubicBezTo>
                <a:cubicBezTo>
                  <a:pt x="9660" y="3311"/>
                  <a:pt x="9652" y="3401"/>
                  <a:pt x="9632" y="3489"/>
                </a:cubicBezTo>
                <a:cubicBezTo>
                  <a:pt x="9618" y="3590"/>
                  <a:pt x="9618" y="3350"/>
                  <a:pt x="9635" y="3312"/>
                </a:cubicBezTo>
                <a:cubicBezTo>
                  <a:pt x="9611" y="3236"/>
                  <a:pt x="9608" y="3542"/>
                  <a:pt x="9625" y="3618"/>
                </a:cubicBezTo>
                <a:cubicBezTo>
                  <a:pt x="9642" y="3555"/>
                  <a:pt x="9656" y="3678"/>
                  <a:pt x="9673" y="3501"/>
                </a:cubicBezTo>
                <a:cubicBezTo>
                  <a:pt x="9677" y="3590"/>
                  <a:pt x="9677" y="3679"/>
                  <a:pt x="9683" y="3767"/>
                </a:cubicBezTo>
                <a:cubicBezTo>
                  <a:pt x="9652" y="3894"/>
                  <a:pt x="9625" y="3617"/>
                  <a:pt x="9594" y="3743"/>
                </a:cubicBezTo>
                <a:cubicBezTo>
                  <a:pt x="9587" y="3566"/>
                  <a:pt x="9639" y="3262"/>
                  <a:pt x="9597" y="3211"/>
                </a:cubicBezTo>
                <a:cubicBezTo>
                  <a:pt x="9604" y="3452"/>
                  <a:pt x="9587" y="3324"/>
                  <a:pt x="9563" y="3413"/>
                </a:cubicBezTo>
                <a:cubicBezTo>
                  <a:pt x="9560" y="3160"/>
                  <a:pt x="9583" y="3311"/>
                  <a:pt x="9538" y="3147"/>
                </a:cubicBezTo>
                <a:cubicBezTo>
                  <a:pt x="9535" y="3311"/>
                  <a:pt x="9531" y="3378"/>
                  <a:pt x="9504" y="3441"/>
                </a:cubicBezTo>
                <a:cubicBezTo>
                  <a:pt x="9493" y="3100"/>
                  <a:pt x="9455" y="3551"/>
                  <a:pt x="9428" y="3236"/>
                </a:cubicBezTo>
                <a:cubicBezTo>
                  <a:pt x="9504" y="3210"/>
                  <a:pt x="9569" y="2960"/>
                  <a:pt x="9656" y="3187"/>
                </a:cubicBezTo>
                <a:cubicBezTo>
                  <a:pt x="9625" y="2871"/>
                  <a:pt x="9715" y="3061"/>
                  <a:pt x="9705" y="2720"/>
                </a:cubicBezTo>
                <a:cubicBezTo>
                  <a:pt x="9694" y="2619"/>
                  <a:pt x="9684" y="2668"/>
                  <a:pt x="9673" y="2567"/>
                </a:cubicBezTo>
                <a:cubicBezTo>
                  <a:pt x="9659" y="2858"/>
                  <a:pt x="9604" y="2631"/>
                  <a:pt x="9594" y="2454"/>
                </a:cubicBezTo>
                <a:cubicBezTo>
                  <a:pt x="9614" y="2720"/>
                  <a:pt x="9563" y="2681"/>
                  <a:pt x="9587" y="2933"/>
                </a:cubicBezTo>
                <a:cubicBezTo>
                  <a:pt x="9570" y="2921"/>
                  <a:pt x="9549" y="3060"/>
                  <a:pt x="9532" y="2921"/>
                </a:cubicBezTo>
                <a:cubicBezTo>
                  <a:pt x="9521" y="2770"/>
                  <a:pt x="9587" y="2948"/>
                  <a:pt x="9542" y="2708"/>
                </a:cubicBezTo>
                <a:cubicBezTo>
                  <a:pt x="9556" y="2506"/>
                  <a:pt x="9566" y="2821"/>
                  <a:pt x="9580" y="2631"/>
                </a:cubicBezTo>
                <a:cubicBezTo>
                  <a:pt x="9569" y="2543"/>
                  <a:pt x="9577" y="2478"/>
                  <a:pt x="9563" y="2402"/>
                </a:cubicBezTo>
                <a:cubicBezTo>
                  <a:pt x="9525" y="2680"/>
                  <a:pt x="9514" y="2455"/>
                  <a:pt x="9504" y="2253"/>
                </a:cubicBezTo>
                <a:cubicBezTo>
                  <a:pt x="9504" y="2619"/>
                  <a:pt x="9421" y="2354"/>
                  <a:pt x="9380" y="2430"/>
                </a:cubicBezTo>
                <a:cubicBezTo>
                  <a:pt x="9366" y="2594"/>
                  <a:pt x="9383" y="2542"/>
                  <a:pt x="9396" y="2656"/>
                </a:cubicBezTo>
                <a:cubicBezTo>
                  <a:pt x="9351" y="2934"/>
                  <a:pt x="9283" y="2643"/>
                  <a:pt x="9258" y="2921"/>
                </a:cubicBezTo>
                <a:cubicBezTo>
                  <a:pt x="9234" y="2808"/>
                  <a:pt x="9266" y="2708"/>
                  <a:pt x="9256" y="2607"/>
                </a:cubicBezTo>
                <a:cubicBezTo>
                  <a:pt x="9290" y="2607"/>
                  <a:pt x="9324" y="2555"/>
                  <a:pt x="9358" y="2643"/>
                </a:cubicBezTo>
                <a:cubicBezTo>
                  <a:pt x="9372" y="2530"/>
                  <a:pt x="9372" y="2403"/>
                  <a:pt x="9362" y="2289"/>
                </a:cubicBezTo>
                <a:cubicBezTo>
                  <a:pt x="9352" y="2377"/>
                  <a:pt x="9345" y="2327"/>
                  <a:pt x="9334" y="2277"/>
                </a:cubicBezTo>
                <a:cubicBezTo>
                  <a:pt x="9331" y="2340"/>
                  <a:pt x="9327" y="2391"/>
                  <a:pt x="9334" y="2454"/>
                </a:cubicBezTo>
                <a:cubicBezTo>
                  <a:pt x="9300" y="2176"/>
                  <a:pt x="9200" y="2415"/>
                  <a:pt x="9176" y="2668"/>
                </a:cubicBezTo>
                <a:cubicBezTo>
                  <a:pt x="9197" y="2225"/>
                  <a:pt x="9131" y="2440"/>
                  <a:pt x="9117" y="2112"/>
                </a:cubicBezTo>
                <a:cubicBezTo>
                  <a:pt x="9103" y="2188"/>
                  <a:pt x="9093" y="2190"/>
                  <a:pt x="9082" y="2152"/>
                </a:cubicBezTo>
                <a:cubicBezTo>
                  <a:pt x="9069" y="2379"/>
                  <a:pt x="9110" y="2202"/>
                  <a:pt x="9120" y="2341"/>
                </a:cubicBezTo>
                <a:cubicBezTo>
                  <a:pt x="9131" y="2531"/>
                  <a:pt x="9093" y="2632"/>
                  <a:pt x="9058" y="2897"/>
                </a:cubicBezTo>
                <a:cubicBezTo>
                  <a:pt x="9027" y="2644"/>
                  <a:pt x="9086" y="2644"/>
                  <a:pt x="9086" y="2454"/>
                </a:cubicBezTo>
                <a:cubicBezTo>
                  <a:pt x="9055" y="2277"/>
                  <a:pt x="9061" y="2478"/>
                  <a:pt x="9027" y="2567"/>
                </a:cubicBezTo>
                <a:cubicBezTo>
                  <a:pt x="9037" y="2681"/>
                  <a:pt x="9031" y="2784"/>
                  <a:pt x="9031" y="2885"/>
                </a:cubicBezTo>
                <a:cubicBezTo>
                  <a:pt x="9017" y="2948"/>
                  <a:pt x="9003" y="2732"/>
                  <a:pt x="8985" y="2909"/>
                </a:cubicBezTo>
                <a:cubicBezTo>
                  <a:pt x="9013" y="3099"/>
                  <a:pt x="9044" y="2746"/>
                  <a:pt x="9069" y="3074"/>
                </a:cubicBezTo>
                <a:cubicBezTo>
                  <a:pt x="9103" y="2898"/>
                  <a:pt x="9137" y="2759"/>
                  <a:pt x="9169" y="2797"/>
                </a:cubicBezTo>
                <a:cubicBezTo>
                  <a:pt x="9179" y="2910"/>
                  <a:pt x="9138" y="2856"/>
                  <a:pt x="9131" y="2869"/>
                </a:cubicBezTo>
                <a:cubicBezTo>
                  <a:pt x="9117" y="3008"/>
                  <a:pt x="9148" y="3034"/>
                  <a:pt x="9155" y="2946"/>
                </a:cubicBezTo>
                <a:cubicBezTo>
                  <a:pt x="9148" y="3704"/>
                  <a:pt x="8965" y="2983"/>
                  <a:pt x="8865" y="3223"/>
                </a:cubicBezTo>
                <a:cubicBezTo>
                  <a:pt x="8875" y="3287"/>
                  <a:pt x="8886" y="3350"/>
                  <a:pt x="8879" y="3413"/>
                </a:cubicBezTo>
                <a:cubicBezTo>
                  <a:pt x="8893" y="3539"/>
                  <a:pt x="8909" y="3288"/>
                  <a:pt x="8923" y="3477"/>
                </a:cubicBezTo>
                <a:cubicBezTo>
                  <a:pt x="8927" y="3604"/>
                  <a:pt x="8871" y="3744"/>
                  <a:pt x="8857" y="3542"/>
                </a:cubicBezTo>
                <a:cubicBezTo>
                  <a:pt x="8868" y="3757"/>
                  <a:pt x="8813" y="4019"/>
                  <a:pt x="8789" y="3779"/>
                </a:cubicBezTo>
                <a:cubicBezTo>
                  <a:pt x="8782" y="3729"/>
                  <a:pt x="8831" y="3605"/>
                  <a:pt x="8844" y="3719"/>
                </a:cubicBezTo>
                <a:cubicBezTo>
                  <a:pt x="8834" y="3454"/>
                  <a:pt x="8858" y="3451"/>
                  <a:pt x="8865" y="3223"/>
                </a:cubicBezTo>
                <a:cubicBezTo>
                  <a:pt x="8837" y="3122"/>
                  <a:pt x="8848" y="3059"/>
                  <a:pt x="8817" y="2946"/>
                </a:cubicBezTo>
                <a:cubicBezTo>
                  <a:pt x="8862" y="2857"/>
                  <a:pt x="8889" y="3049"/>
                  <a:pt x="8947" y="2720"/>
                </a:cubicBezTo>
                <a:cubicBezTo>
                  <a:pt x="8920" y="2505"/>
                  <a:pt x="8951" y="2518"/>
                  <a:pt x="8909" y="2353"/>
                </a:cubicBezTo>
                <a:cubicBezTo>
                  <a:pt x="8913" y="2505"/>
                  <a:pt x="8933" y="2657"/>
                  <a:pt x="8895" y="2797"/>
                </a:cubicBezTo>
                <a:cubicBezTo>
                  <a:pt x="8850" y="2784"/>
                  <a:pt x="8810" y="2680"/>
                  <a:pt x="8765" y="2756"/>
                </a:cubicBezTo>
                <a:cubicBezTo>
                  <a:pt x="8782" y="2845"/>
                  <a:pt x="8785" y="2934"/>
                  <a:pt x="8775" y="3022"/>
                </a:cubicBezTo>
                <a:cubicBezTo>
                  <a:pt x="8796" y="3073"/>
                  <a:pt x="8816" y="3087"/>
                  <a:pt x="8833" y="3087"/>
                </a:cubicBezTo>
                <a:cubicBezTo>
                  <a:pt x="8833" y="3213"/>
                  <a:pt x="8806" y="3290"/>
                  <a:pt x="8793" y="3340"/>
                </a:cubicBezTo>
                <a:cubicBezTo>
                  <a:pt x="8782" y="3277"/>
                  <a:pt x="8785" y="3226"/>
                  <a:pt x="8795" y="3163"/>
                </a:cubicBezTo>
                <a:cubicBezTo>
                  <a:pt x="8757" y="3037"/>
                  <a:pt x="8786" y="3413"/>
                  <a:pt x="8741" y="3324"/>
                </a:cubicBezTo>
                <a:cubicBezTo>
                  <a:pt x="8741" y="3185"/>
                  <a:pt x="8758" y="3060"/>
                  <a:pt x="8751" y="2921"/>
                </a:cubicBezTo>
                <a:cubicBezTo>
                  <a:pt x="8703" y="3250"/>
                  <a:pt x="8616" y="2895"/>
                  <a:pt x="8564" y="3223"/>
                </a:cubicBezTo>
                <a:cubicBezTo>
                  <a:pt x="8557" y="3110"/>
                  <a:pt x="8574" y="3010"/>
                  <a:pt x="8550" y="2909"/>
                </a:cubicBezTo>
                <a:cubicBezTo>
                  <a:pt x="8522" y="2998"/>
                  <a:pt x="8502" y="2871"/>
                  <a:pt x="8474" y="3099"/>
                </a:cubicBezTo>
                <a:cubicBezTo>
                  <a:pt x="8491" y="3200"/>
                  <a:pt x="8498" y="3288"/>
                  <a:pt x="8498" y="3377"/>
                </a:cubicBezTo>
                <a:cubicBezTo>
                  <a:pt x="8467" y="3465"/>
                  <a:pt x="8439" y="3378"/>
                  <a:pt x="8408" y="3530"/>
                </a:cubicBezTo>
                <a:cubicBezTo>
                  <a:pt x="8391" y="3340"/>
                  <a:pt x="8433" y="3010"/>
                  <a:pt x="8460" y="3276"/>
                </a:cubicBezTo>
                <a:cubicBezTo>
                  <a:pt x="8446" y="3137"/>
                  <a:pt x="8471" y="3008"/>
                  <a:pt x="8457" y="2869"/>
                </a:cubicBezTo>
                <a:cubicBezTo>
                  <a:pt x="8430" y="3172"/>
                  <a:pt x="8398" y="3046"/>
                  <a:pt x="8343" y="3236"/>
                </a:cubicBezTo>
                <a:cubicBezTo>
                  <a:pt x="8356" y="3425"/>
                  <a:pt x="8374" y="3161"/>
                  <a:pt x="8388" y="3300"/>
                </a:cubicBezTo>
                <a:cubicBezTo>
                  <a:pt x="8388" y="3515"/>
                  <a:pt x="8350" y="3312"/>
                  <a:pt x="8330" y="3489"/>
                </a:cubicBezTo>
                <a:cubicBezTo>
                  <a:pt x="8316" y="3414"/>
                  <a:pt x="8326" y="3352"/>
                  <a:pt x="8312" y="3264"/>
                </a:cubicBezTo>
                <a:cubicBezTo>
                  <a:pt x="8295" y="3744"/>
                  <a:pt x="8236" y="3238"/>
                  <a:pt x="8198" y="3453"/>
                </a:cubicBezTo>
                <a:cubicBezTo>
                  <a:pt x="8181" y="3125"/>
                  <a:pt x="8249" y="3237"/>
                  <a:pt x="8253" y="3022"/>
                </a:cubicBezTo>
                <a:cubicBezTo>
                  <a:pt x="8246" y="2984"/>
                  <a:pt x="8240" y="3050"/>
                  <a:pt x="8236" y="3062"/>
                </a:cubicBezTo>
                <a:cubicBezTo>
                  <a:pt x="8205" y="2974"/>
                  <a:pt x="8253" y="2898"/>
                  <a:pt x="8222" y="2797"/>
                </a:cubicBezTo>
                <a:cubicBezTo>
                  <a:pt x="8198" y="2923"/>
                  <a:pt x="8163" y="2770"/>
                  <a:pt x="8177" y="2998"/>
                </a:cubicBezTo>
                <a:cubicBezTo>
                  <a:pt x="8153" y="3187"/>
                  <a:pt x="8133" y="2897"/>
                  <a:pt x="8112" y="2986"/>
                </a:cubicBezTo>
                <a:cubicBezTo>
                  <a:pt x="8109" y="2859"/>
                  <a:pt x="8118" y="2695"/>
                  <a:pt x="8139" y="2809"/>
                </a:cubicBezTo>
                <a:cubicBezTo>
                  <a:pt x="8135" y="2505"/>
                  <a:pt x="8052" y="3037"/>
                  <a:pt x="8049" y="2607"/>
                </a:cubicBezTo>
                <a:lnTo>
                  <a:pt x="8008" y="2857"/>
                </a:lnTo>
                <a:cubicBezTo>
                  <a:pt x="8022" y="2933"/>
                  <a:pt x="8018" y="3011"/>
                  <a:pt x="8025" y="3087"/>
                </a:cubicBezTo>
                <a:cubicBezTo>
                  <a:pt x="8001" y="3188"/>
                  <a:pt x="8001" y="3011"/>
                  <a:pt x="7987" y="2897"/>
                </a:cubicBezTo>
                <a:cubicBezTo>
                  <a:pt x="7946" y="3238"/>
                  <a:pt x="7908" y="2885"/>
                  <a:pt x="7839" y="2708"/>
                </a:cubicBezTo>
                <a:cubicBezTo>
                  <a:pt x="7801" y="2948"/>
                  <a:pt x="7718" y="2567"/>
                  <a:pt x="7655" y="2744"/>
                </a:cubicBezTo>
                <a:cubicBezTo>
                  <a:pt x="7655" y="2946"/>
                  <a:pt x="7684" y="2797"/>
                  <a:pt x="7701" y="2885"/>
                </a:cubicBezTo>
                <a:cubicBezTo>
                  <a:pt x="7691" y="3125"/>
                  <a:pt x="7625" y="3047"/>
                  <a:pt x="7597" y="3034"/>
                </a:cubicBezTo>
                <a:cubicBezTo>
                  <a:pt x="7587" y="2807"/>
                  <a:pt x="7635" y="3048"/>
                  <a:pt x="7628" y="2821"/>
                </a:cubicBezTo>
                <a:cubicBezTo>
                  <a:pt x="7610" y="2707"/>
                  <a:pt x="7593" y="2644"/>
                  <a:pt x="7593" y="2543"/>
                </a:cubicBezTo>
                <a:cubicBezTo>
                  <a:pt x="7576" y="2631"/>
                  <a:pt x="7545" y="2882"/>
                  <a:pt x="7524" y="3046"/>
                </a:cubicBezTo>
                <a:cubicBezTo>
                  <a:pt x="7493" y="3109"/>
                  <a:pt x="7504" y="2808"/>
                  <a:pt x="7480" y="2732"/>
                </a:cubicBezTo>
                <a:cubicBezTo>
                  <a:pt x="7466" y="2694"/>
                  <a:pt x="7413" y="2946"/>
                  <a:pt x="7420" y="2656"/>
                </a:cubicBezTo>
                <a:cubicBezTo>
                  <a:pt x="7368" y="2883"/>
                  <a:pt x="7321" y="2807"/>
                  <a:pt x="7272" y="2744"/>
                </a:cubicBezTo>
                <a:cubicBezTo>
                  <a:pt x="7241" y="2605"/>
                  <a:pt x="7296" y="2493"/>
                  <a:pt x="7268" y="2341"/>
                </a:cubicBezTo>
                <a:cubicBezTo>
                  <a:pt x="7230" y="2468"/>
                  <a:pt x="7275" y="2618"/>
                  <a:pt x="7244" y="2732"/>
                </a:cubicBezTo>
                <a:cubicBezTo>
                  <a:pt x="7217" y="2858"/>
                  <a:pt x="7213" y="2505"/>
                  <a:pt x="7196" y="2366"/>
                </a:cubicBezTo>
                <a:cubicBezTo>
                  <a:pt x="7179" y="2454"/>
                  <a:pt x="7162" y="2316"/>
                  <a:pt x="7144" y="2353"/>
                </a:cubicBezTo>
                <a:cubicBezTo>
                  <a:pt x="7148" y="2227"/>
                  <a:pt x="7144" y="2113"/>
                  <a:pt x="7120" y="1987"/>
                </a:cubicBezTo>
                <a:cubicBezTo>
                  <a:pt x="7120" y="2050"/>
                  <a:pt x="7109" y="2175"/>
                  <a:pt x="7099" y="2112"/>
                </a:cubicBezTo>
                <a:cubicBezTo>
                  <a:pt x="7082" y="2225"/>
                  <a:pt x="7120" y="2137"/>
                  <a:pt x="7123" y="2301"/>
                </a:cubicBezTo>
                <a:cubicBezTo>
                  <a:pt x="7106" y="2453"/>
                  <a:pt x="7088" y="2302"/>
                  <a:pt x="7071" y="2277"/>
                </a:cubicBezTo>
                <a:cubicBezTo>
                  <a:pt x="7057" y="2391"/>
                  <a:pt x="7096" y="2455"/>
                  <a:pt x="7103" y="2430"/>
                </a:cubicBezTo>
                <a:cubicBezTo>
                  <a:pt x="7106" y="2531"/>
                  <a:pt x="7100" y="2631"/>
                  <a:pt x="7096" y="2732"/>
                </a:cubicBezTo>
                <a:cubicBezTo>
                  <a:pt x="7072" y="2732"/>
                  <a:pt x="7072" y="2568"/>
                  <a:pt x="7055" y="2809"/>
                </a:cubicBezTo>
                <a:cubicBezTo>
                  <a:pt x="7027" y="2594"/>
                  <a:pt x="7065" y="2654"/>
                  <a:pt x="7065" y="2502"/>
                </a:cubicBezTo>
                <a:cubicBezTo>
                  <a:pt x="7037" y="2363"/>
                  <a:pt x="7041" y="2594"/>
                  <a:pt x="7030" y="2708"/>
                </a:cubicBezTo>
                <a:cubicBezTo>
                  <a:pt x="6999" y="2771"/>
                  <a:pt x="6968" y="2654"/>
                  <a:pt x="6941" y="2680"/>
                </a:cubicBezTo>
                <a:cubicBezTo>
                  <a:pt x="6937" y="2541"/>
                  <a:pt x="6961" y="2415"/>
                  <a:pt x="6961" y="2289"/>
                </a:cubicBezTo>
                <a:cubicBezTo>
                  <a:pt x="6933" y="2213"/>
                  <a:pt x="6906" y="1860"/>
                  <a:pt x="6871" y="1999"/>
                </a:cubicBezTo>
                <a:cubicBezTo>
                  <a:pt x="6847" y="1721"/>
                  <a:pt x="6844" y="1570"/>
                  <a:pt x="6785" y="1520"/>
                </a:cubicBezTo>
                <a:cubicBezTo>
                  <a:pt x="6799" y="1621"/>
                  <a:pt x="6823" y="1633"/>
                  <a:pt x="6819" y="1798"/>
                </a:cubicBezTo>
                <a:cubicBezTo>
                  <a:pt x="6802" y="1924"/>
                  <a:pt x="6782" y="1847"/>
                  <a:pt x="6761" y="1822"/>
                </a:cubicBezTo>
                <a:cubicBezTo>
                  <a:pt x="6747" y="1910"/>
                  <a:pt x="6771" y="1999"/>
                  <a:pt x="6747" y="2088"/>
                </a:cubicBezTo>
                <a:cubicBezTo>
                  <a:pt x="6771" y="2075"/>
                  <a:pt x="6820" y="2327"/>
                  <a:pt x="6827" y="2112"/>
                </a:cubicBezTo>
                <a:cubicBezTo>
                  <a:pt x="6830" y="2213"/>
                  <a:pt x="6833" y="2329"/>
                  <a:pt x="6816" y="2418"/>
                </a:cubicBezTo>
                <a:cubicBezTo>
                  <a:pt x="6795" y="2443"/>
                  <a:pt x="6802" y="2163"/>
                  <a:pt x="6771" y="2454"/>
                </a:cubicBezTo>
                <a:cubicBezTo>
                  <a:pt x="6744" y="2353"/>
                  <a:pt x="6789" y="2277"/>
                  <a:pt x="6761" y="2176"/>
                </a:cubicBezTo>
                <a:cubicBezTo>
                  <a:pt x="6764" y="2454"/>
                  <a:pt x="6726" y="2428"/>
                  <a:pt x="6698" y="2289"/>
                </a:cubicBezTo>
                <a:cubicBezTo>
                  <a:pt x="6684" y="2453"/>
                  <a:pt x="6709" y="2504"/>
                  <a:pt x="6726" y="2478"/>
                </a:cubicBezTo>
                <a:cubicBezTo>
                  <a:pt x="6712" y="2554"/>
                  <a:pt x="6702" y="2519"/>
                  <a:pt x="6692" y="2607"/>
                </a:cubicBezTo>
                <a:cubicBezTo>
                  <a:pt x="6685" y="2493"/>
                  <a:pt x="6646" y="2378"/>
                  <a:pt x="6660" y="2277"/>
                </a:cubicBezTo>
                <a:cubicBezTo>
                  <a:pt x="6650" y="2252"/>
                  <a:pt x="6605" y="2503"/>
                  <a:pt x="6616" y="2225"/>
                </a:cubicBezTo>
                <a:cubicBezTo>
                  <a:pt x="6595" y="2136"/>
                  <a:pt x="6581" y="2605"/>
                  <a:pt x="6550" y="2466"/>
                </a:cubicBezTo>
                <a:cubicBezTo>
                  <a:pt x="6543" y="2390"/>
                  <a:pt x="6560" y="2329"/>
                  <a:pt x="6570" y="2253"/>
                </a:cubicBezTo>
                <a:cubicBezTo>
                  <a:pt x="6536" y="2215"/>
                  <a:pt x="6481" y="1947"/>
                  <a:pt x="6467" y="2212"/>
                </a:cubicBezTo>
                <a:cubicBezTo>
                  <a:pt x="6457" y="2250"/>
                  <a:pt x="6412" y="2162"/>
                  <a:pt x="6440" y="2035"/>
                </a:cubicBezTo>
                <a:cubicBezTo>
                  <a:pt x="6384" y="2048"/>
                  <a:pt x="6308" y="2315"/>
                  <a:pt x="6284" y="2821"/>
                </a:cubicBezTo>
                <a:cubicBezTo>
                  <a:pt x="6270" y="2833"/>
                  <a:pt x="6256" y="2781"/>
                  <a:pt x="6239" y="2857"/>
                </a:cubicBezTo>
                <a:cubicBezTo>
                  <a:pt x="6215" y="2693"/>
                  <a:pt x="6263" y="2566"/>
                  <a:pt x="6229" y="2402"/>
                </a:cubicBezTo>
                <a:cubicBezTo>
                  <a:pt x="6260" y="2237"/>
                  <a:pt x="6260" y="2367"/>
                  <a:pt x="6280" y="2430"/>
                </a:cubicBezTo>
                <a:cubicBezTo>
                  <a:pt x="6302" y="2333"/>
                  <a:pt x="6307" y="2229"/>
                  <a:pt x="6304" y="2124"/>
                </a:cubicBezTo>
                <a:cubicBezTo>
                  <a:pt x="6284" y="2200"/>
                  <a:pt x="6263" y="2304"/>
                  <a:pt x="6242" y="2152"/>
                </a:cubicBezTo>
                <a:cubicBezTo>
                  <a:pt x="6229" y="2013"/>
                  <a:pt x="6263" y="2139"/>
                  <a:pt x="6270" y="1975"/>
                </a:cubicBezTo>
                <a:cubicBezTo>
                  <a:pt x="6256" y="1785"/>
                  <a:pt x="6236" y="2089"/>
                  <a:pt x="6218" y="1874"/>
                </a:cubicBezTo>
                <a:cubicBezTo>
                  <a:pt x="6205" y="2304"/>
                  <a:pt x="6135" y="1973"/>
                  <a:pt x="6091" y="1733"/>
                </a:cubicBezTo>
                <a:cubicBezTo>
                  <a:pt x="6070" y="1897"/>
                  <a:pt x="6049" y="2187"/>
                  <a:pt x="6094" y="2225"/>
                </a:cubicBezTo>
                <a:cubicBezTo>
                  <a:pt x="6084" y="1997"/>
                  <a:pt x="6112" y="2089"/>
                  <a:pt x="6132" y="2152"/>
                </a:cubicBezTo>
                <a:cubicBezTo>
                  <a:pt x="6139" y="2240"/>
                  <a:pt x="6122" y="2226"/>
                  <a:pt x="6115" y="2188"/>
                </a:cubicBezTo>
                <a:cubicBezTo>
                  <a:pt x="6122" y="2390"/>
                  <a:pt x="6191" y="2264"/>
                  <a:pt x="6222" y="2366"/>
                </a:cubicBezTo>
                <a:cubicBezTo>
                  <a:pt x="6118" y="2644"/>
                  <a:pt x="5959" y="2351"/>
                  <a:pt x="5831" y="2502"/>
                </a:cubicBezTo>
                <a:cubicBezTo>
                  <a:pt x="5824" y="2439"/>
                  <a:pt x="5838" y="2380"/>
                  <a:pt x="5845" y="2329"/>
                </a:cubicBezTo>
                <a:cubicBezTo>
                  <a:pt x="5828" y="2253"/>
                  <a:pt x="5811" y="2212"/>
                  <a:pt x="5793" y="2402"/>
                </a:cubicBezTo>
                <a:cubicBezTo>
                  <a:pt x="5783" y="2111"/>
                  <a:pt x="5766" y="2352"/>
                  <a:pt x="5741" y="2200"/>
                </a:cubicBezTo>
                <a:cubicBezTo>
                  <a:pt x="5721" y="2099"/>
                  <a:pt x="5786" y="2012"/>
                  <a:pt x="5748" y="1898"/>
                </a:cubicBezTo>
                <a:cubicBezTo>
                  <a:pt x="5724" y="2176"/>
                  <a:pt x="5710" y="2011"/>
                  <a:pt x="5666" y="1910"/>
                </a:cubicBezTo>
                <a:cubicBezTo>
                  <a:pt x="5645" y="2138"/>
                  <a:pt x="5617" y="2278"/>
                  <a:pt x="5586" y="1975"/>
                </a:cubicBezTo>
                <a:cubicBezTo>
                  <a:pt x="5562" y="2177"/>
                  <a:pt x="5541" y="2022"/>
                  <a:pt x="5520" y="2225"/>
                </a:cubicBezTo>
                <a:cubicBezTo>
                  <a:pt x="5455" y="1580"/>
                  <a:pt x="5326" y="2013"/>
                  <a:pt x="5209" y="1685"/>
                </a:cubicBezTo>
                <a:cubicBezTo>
                  <a:pt x="5209" y="1874"/>
                  <a:pt x="5182" y="2035"/>
                  <a:pt x="5168" y="1757"/>
                </a:cubicBezTo>
                <a:cubicBezTo>
                  <a:pt x="5144" y="1846"/>
                  <a:pt x="5147" y="1962"/>
                  <a:pt x="5147" y="2063"/>
                </a:cubicBezTo>
                <a:cubicBezTo>
                  <a:pt x="5140" y="2076"/>
                  <a:pt x="5130" y="2102"/>
                  <a:pt x="5123" y="2051"/>
                </a:cubicBezTo>
                <a:cubicBezTo>
                  <a:pt x="5126" y="1925"/>
                  <a:pt x="5119" y="1783"/>
                  <a:pt x="5143" y="1657"/>
                </a:cubicBezTo>
                <a:cubicBezTo>
                  <a:pt x="5105" y="1467"/>
                  <a:pt x="5134" y="2024"/>
                  <a:pt x="5092" y="1733"/>
                </a:cubicBezTo>
                <a:cubicBezTo>
                  <a:pt x="5079" y="2049"/>
                  <a:pt x="5067" y="1922"/>
                  <a:pt x="5029" y="1935"/>
                </a:cubicBezTo>
                <a:cubicBezTo>
                  <a:pt x="5019" y="1821"/>
                  <a:pt x="5033" y="1733"/>
                  <a:pt x="5053" y="1632"/>
                </a:cubicBezTo>
                <a:cubicBezTo>
                  <a:pt x="4988" y="1847"/>
                  <a:pt x="4895" y="1622"/>
                  <a:pt x="4847" y="2140"/>
                </a:cubicBezTo>
                <a:cubicBezTo>
                  <a:pt x="4816" y="2228"/>
                  <a:pt x="4816" y="2086"/>
                  <a:pt x="4795" y="2035"/>
                </a:cubicBezTo>
                <a:cubicBezTo>
                  <a:pt x="4778" y="1896"/>
                  <a:pt x="4812" y="1771"/>
                  <a:pt x="4791" y="1632"/>
                </a:cubicBezTo>
                <a:cubicBezTo>
                  <a:pt x="4767" y="1746"/>
                  <a:pt x="4770" y="1873"/>
                  <a:pt x="4774" y="1987"/>
                </a:cubicBezTo>
                <a:cubicBezTo>
                  <a:pt x="4743" y="1936"/>
                  <a:pt x="4753" y="2076"/>
                  <a:pt x="4722" y="2152"/>
                </a:cubicBezTo>
                <a:cubicBezTo>
                  <a:pt x="4705" y="1912"/>
                  <a:pt x="4746" y="1620"/>
                  <a:pt x="4777" y="1632"/>
                </a:cubicBezTo>
                <a:cubicBezTo>
                  <a:pt x="4764" y="1557"/>
                  <a:pt x="4771" y="1493"/>
                  <a:pt x="4777" y="1544"/>
                </a:cubicBezTo>
                <a:cubicBezTo>
                  <a:pt x="4736" y="1278"/>
                  <a:pt x="4674" y="975"/>
                  <a:pt x="4602" y="1443"/>
                </a:cubicBezTo>
                <a:cubicBezTo>
                  <a:pt x="4581" y="1317"/>
                  <a:pt x="4632" y="1215"/>
                  <a:pt x="4604" y="1089"/>
                </a:cubicBezTo>
                <a:cubicBezTo>
                  <a:pt x="4580" y="1329"/>
                  <a:pt x="4519" y="1027"/>
                  <a:pt x="4474" y="1052"/>
                </a:cubicBezTo>
                <a:cubicBezTo>
                  <a:pt x="4460" y="1116"/>
                  <a:pt x="4466" y="1190"/>
                  <a:pt x="4452" y="1266"/>
                </a:cubicBezTo>
                <a:cubicBezTo>
                  <a:pt x="4452" y="1190"/>
                  <a:pt x="4464" y="1116"/>
                  <a:pt x="4450" y="1040"/>
                </a:cubicBezTo>
                <a:cubicBezTo>
                  <a:pt x="4426" y="1053"/>
                  <a:pt x="4439" y="1100"/>
                  <a:pt x="4422" y="1213"/>
                </a:cubicBezTo>
                <a:cubicBezTo>
                  <a:pt x="4415" y="1150"/>
                  <a:pt x="4429" y="1087"/>
                  <a:pt x="4422" y="1024"/>
                </a:cubicBezTo>
                <a:cubicBezTo>
                  <a:pt x="4394" y="835"/>
                  <a:pt x="4367" y="987"/>
                  <a:pt x="4370" y="1189"/>
                </a:cubicBezTo>
                <a:cubicBezTo>
                  <a:pt x="4363" y="1126"/>
                  <a:pt x="4356" y="1116"/>
                  <a:pt x="4349" y="1141"/>
                </a:cubicBezTo>
                <a:cubicBezTo>
                  <a:pt x="4342" y="1078"/>
                  <a:pt x="4356" y="1026"/>
                  <a:pt x="4363" y="976"/>
                </a:cubicBezTo>
                <a:cubicBezTo>
                  <a:pt x="4304" y="938"/>
                  <a:pt x="4207" y="583"/>
                  <a:pt x="4169" y="911"/>
                </a:cubicBezTo>
                <a:cubicBezTo>
                  <a:pt x="4110" y="646"/>
                  <a:pt x="4124" y="976"/>
                  <a:pt x="4089" y="799"/>
                </a:cubicBezTo>
                <a:cubicBezTo>
                  <a:pt x="4055" y="1140"/>
                  <a:pt x="4034" y="1077"/>
                  <a:pt x="3989" y="1254"/>
                </a:cubicBezTo>
                <a:cubicBezTo>
                  <a:pt x="4003" y="1380"/>
                  <a:pt x="4021" y="1331"/>
                  <a:pt x="4035" y="1407"/>
                </a:cubicBezTo>
                <a:cubicBezTo>
                  <a:pt x="4014" y="1546"/>
                  <a:pt x="3996" y="1305"/>
                  <a:pt x="3976" y="1431"/>
                </a:cubicBezTo>
                <a:cubicBezTo>
                  <a:pt x="3969" y="1368"/>
                  <a:pt x="3983" y="1304"/>
                  <a:pt x="3989" y="1254"/>
                </a:cubicBezTo>
                <a:cubicBezTo>
                  <a:pt x="3948" y="1216"/>
                  <a:pt x="3907" y="1026"/>
                  <a:pt x="3865" y="988"/>
                </a:cubicBezTo>
                <a:cubicBezTo>
                  <a:pt x="3862" y="925"/>
                  <a:pt x="3872" y="873"/>
                  <a:pt x="3879" y="823"/>
                </a:cubicBezTo>
                <a:cubicBezTo>
                  <a:pt x="3862" y="797"/>
                  <a:pt x="3841" y="721"/>
                  <a:pt x="3820" y="847"/>
                </a:cubicBezTo>
                <a:cubicBezTo>
                  <a:pt x="3799" y="1327"/>
                  <a:pt x="3672" y="608"/>
                  <a:pt x="3606" y="911"/>
                </a:cubicBezTo>
                <a:cubicBezTo>
                  <a:pt x="3682" y="1012"/>
                  <a:pt x="3758" y="1062"/>
                  <a:pt x="3834" y="1201"/>
                </a:cubicBezTo>
                <a:cubicBezTo>
                  <a:pt x="3806" y="1302"/>
                  <a:pt x="3779" y="1203"/>
                  <a:pt x="3755" y="1177"/>
                </a:cubicBezTo>
                <a:cubicBezTo>
                  <a:pt x="3745" y="1392"/>
                  <a:pt x="3789" y="1242"/>
                  <a:pt x="3800" y="1330"/>
                </a:cubicBezTo>
                <a:cubicBezTo>
                  <a:pt x="3786" y="1406"/>
                  <a:pt x="3772" y="1492"/>
                  <a:pt x="3758" y="1580"/>
                </a:cubicBezTo>
                <a:cubicBezTo>
                  <a:pt x="3748" y="1504"/>
                  <a:pt x="3755" y="1430"/>
                  <a:pt x="3741" y="1354"/>
                </a:cubicBezTo>
                <a:cubicBezTo>
                  <a:pt x="3686" y="1456"/>
                  <a:pt x="3686" y="1858"/>
                  <a:pt x="3620" y="1669"/>
                </a:cubicBezTo>
                <a:cubicBezTo>
                  <a:pt x="3617" y="1517"/>
                  <a:pt x="3665" y="1492"/>
                  <a:pt x="3682" y="1379"/>
                </a:cubicBezTo>
                <a:cubicBezTo>
                  <a:pt x="3679" y="1278"/>
                  <a:pt x="3665" y="1166"/>
                  <a:pt x="3676" y="1064"/>
                </a:cubicBezTo>
                <a:cubicBezTo>
                  <a:pt x="3662" y="1128"/>
                  <a:pt x="3627" y="1671"/>
                  <a:pt x="3576" y="1443"/>
                </a:cubicBezTo>
                <a:cubicBezTo>
                  <a:pt x="3565" y="1342"/>
                  <a:pt x="3571" y="1253"/>
                  <a:pt x="3589" y="1177"/>
                </a:cubicBezTo>
                <a:cubicBezTo>
                  <a:pt x="3564" y="1013"/>
                  <a:pt x="3537" y="1545"/>
                  <a:pt x="3496" y="1419"/>
                </a:cubicBezTo>
                <a:cubicBezTo>
                  <a:pt x="3472" y="1293"/>
                  <a:pt x="3517" y="1179"/>
                  <a:pt x="3486" y="1052"/>
                </a:cubicBezTo>
                <a:cubicBezTo>
                  <a:pt x="3479" y="1078"/>
                  <a:pt x="3482" y="1116"/>
                  <a:pt x="3486" y="1141"/>
                </a:cubicBezTo>
                <a:cubicBezTo>
                  <a:pt x="3486" y="1267"/>
                  <a:pt x="3451" y="1154"/>
                  <a:pt x="3458" y="1407"/>
                </a:cubicBezTo>
                <a:cubicBezTo>
                  <a:pt x="3448" y="1356"/>
                  <a:pt x="3402" y="1292"/>
                  <a:pt x="3413" y="1520"/>
                </a:cubicBezTo>
                <a:cubicBezTo>
                  <a:pt x="3395" y="1482"/>
                  <a:pt x="3382" y="1581"/>
                  <a:pt x="3364" y="1467"/>
                </a:cubicBezTo>
                <a:cubicBezTo>
                  <a:pt x="3364" y="1303"/>
                  <a:pt x="3413" y="1152"/>
                  <a:pt x="3402" y="988"/>
                </a:cubicBezTo>
                <a:cubicBezTo>
                  <a:pt x="3385" y="1038"/>
                  <a:pt x="3361" y="1101"/>
                  <a:pt x="3340" y="1189"/>
                </a:cubicBezTo>
                <a:cubicBezTo>
                  <a:pt x="3323" y="1088"/>
                  <a:pt x="3340" y="1012"/>
                  <a:pt x="3316" y="911"/>
                </a:cubicBezTo>
                <a:cubicBezTo>
                  <a:pt x="3278" y="962"/>
                  <a:pt x="3237" y="888"/>
                  <a:pt x="3199" y="875"/>
                </a:cubicBezTo>
                <a:cubicBezTo>
                  <a:pt x="3185" y="774"/>
                  <a:pt x="3223" y="838"/>
                  <a:pt x="3233" y="674"/>
                </a:cubicBezTo>
                <a:cubicBezTo>
                  <a:pt x="3185" y="522"/>
                  <a:pt x="3171" y="1128"/>
                  <a:pt x="3123" y="774"/>
                </a:cubicBezTo>
                <a:cubicBezTo>
                  <a:pt x="3109" y="800"/>
                  <a:pt x="3095" y="1037"/>
                  <a:pt x="3081" y="936"/>
                </a:cubicBezTo>
                <a:cubicBezTo>
                  <a:pt x="3064" y="1049"/>
                  <a:pt x="3102" y="949"/>
                  <a:pt x="3105" y="1113"/>
                </a:cubicBezTo>
                <a:cubicBezTo>
                  <a:pt x="3098" y="1163"/>
                  <a:pt x="3092" y="1204"/>
                  <a:pt x="3085" y="1242"/>
                </a:cubicBezTo>
                <a:cubicBezTo>
                  <a:pt x="3047" y="1065"/>
                  <a:pt x="3009" y="1230"/>
                  <a:pt x="2967" y="1040"/>
                </a:cubicBezTo>
                <a:cubicBezTo>
                  <a:pt x="2967" y="813"/>
                  <a:pt x="3022" y="797"/>
                  <a:pt x="3039" y="1012"/>
                </a:cubicBezTo>
                <a:cubicBezTo>
                  <a:pt x="3060" y="911"/>
                  <a:pt x="3078" y="834"/>
                  <a:pt x="3095" y="847"/>
                </a:cubicBezTo>
                <a:cubicBezTo>
                  <a:pt x="3074" y="860"/>
                  <a:pt x="3022" y="520"/>
                  <a:pt x="2988" y="811"/>
                </a:cubicBezTo>
                <a:cubicBezTo>
                  <a:pt x="2963" y="672"/>
                  <a:pt x="2999" y="560"/>
                  <a:pt x="2971" y="408"/>
                </a:cubicBezTo>
                <a:cubicBezTo>
                  <a:pt x="2947" y="724"/>
                  <a:pt x="2867" y="674"/>
                  <a:pt x="2808" y="674"/>
                </a:cubicBezTo>
                <a:cubicBezTo>
                  <a:pt x="2791" y="509"/>
                  <a:pt x="2829" y="622"/>
                  <a:pt x="2832" y="509"/>
                </a:cubicBezTo>
                <a:cubicBezTo>
                  <a:pt x="2804" y="496"/>
                  <a:pt x="2818" y="357"/>
                  <a:pt x="2794" y="231"/>
                </a:cubicBezTo>
                <a:close/>
                <a:moveTo>
                  <a:pt x="5317" y="5648"/>
                </a:moveTo>
                <a:cubicBezTo>
                  <a:pt x="5318" y="5656"/>
                  <a:pt x="5319" y="5656"/>
                  <a:pt x="5320" y="5664"/>
                </a:cubicBezTo>
                <a:cubicBezTo>
                  <a:pt x="5321" y="5655"/>
                  <a:pt x="5323" y="5660"/>
                  <a:pt x="5324" y="5652"/>
                </a:cubicBezTo>
                <a:cubicBezTo>
                  <a:pt x="5322" y="5652"/>
                  <a:pt x="5320" y="5649"/>
                  <a:pt x="5317" y="5648"/>
                </a:cubicBezTo>
                <a:close/>
                <a:moveTo>
                  <a:pt x="5324" y="5652"/>
                </a:moveTo>
                <a:cubicBezTo>
                  <a:pt x="5336" y="5657"/>
                  <a:pt x="5349" y="5681"/>
                  <a:pt x="5362" y="5677"/>
                </a:cubicBezTo>
                <a:cubicBezTo>
                  <a:pt x="5372" y="5534"/>
                  <a:pt x="5337" y="5529"/>
                  <a:pt x="5324" y="5652"/>
                </a:cubicBezTo>
                <a:close/>
                <a:moveTo>
                  <a:pt x="3409" y="2140"/>
                </a:moveTo>
                <a:cubicBezTo>
                  <a:pt x="3391" y="2157"/>
                  <a:pt x="3374" y="2157"/>
                  <a:pt x="3356" y="2063"/>
                </a:cubicBezTo>
                <a:cubicBezTo>
                  <a:pt x="3360" y="2285"/>
                  <a:pt x="3449" y="2375"/>
                  <a:pt x="3452" y="2088"/>
                </a:cubicBezTo>
                <a:cubicBezTo>
                  <a:pt x="3438" y="2099"/>
                  <a:pt x="3423" y="2126"/>
                  <a:pt x="3409" y="2140"/>
                </a:cubicBezTo>
                <a:close/>
                <a:moveTo>
                  <a:pt x="18756" y="364"/>
                </a:moveTo>
                <a:cubicBezTo>
                  <a:pt x="18731" y="389"/>
                  <a:pt x="18676" y="728"/>
                  <a:pt x="18673" y="871"/>
                </a:cubicBezTo>
                <a:cubicBezTo>
                  <a:pt x="18669" y="617"/>
                  <a:pt x="18623" y="807"/>
                  <a:pt x="18641" y="553"/>
                </a:cubicBezTo>
                <a:cubicBezTo>
                  <a:pt x="18591" y="820"/>
                  <a:pt x="18544" y="1152"/>
                  <a:pt x="18473" y="1572"/>
                </a:cubicBezTo>
                <a:cubicBezTo>
                  <a:pt x="18502" y="1712"/>
                  <a:pt x="18534" y="1543"/>
                  <a:pt x="18569" y="1326"/>
                </a:cubicBezTo>
                <a:cubicBezTo>
                  <a:pt x="18530" y="1110"/>
                  <a:pt x="18580" y="922"/>
                  <a:pt x="18605" y="1036"/>
                </a:cubicBezTo>
                <a:cubicBezTo>
                  <a:pt x="18620" y="1214"/>
                  <a:pt x="18587" y="1250"/>
                  <a:pt x="18569" y="1326"/>
                </a:cubicBezTo>
                <a:cubicBezTo>
                  <a:pt x="18584" y="1555"/>
                  <a:pt x="18605" y="1252"/>
                  <a:pt x="18619" y="1443"/>
                </a:cubicBezTo>
                <a:cubicBezTo>
                  <a:pt x="18637" y="1049"/>
                  <a:pt x="18730" y="630"/>
                  <a:pt x="18769" y="464"/>
                </a:cubicBezTo>
                <a:cubicBezTo>
                  <a:pt x="18770" y="385"/>
                  <a:pt x="18765" y="355"/>
                  <a:pt x="18756" y="364"/>
                </a:cubicBezTo>
                <a:close/>
                <a:moveTo>
                  <a:pt x="2575" y="404"/>
                </a:moveTo>
                <a:cubicBezTo>
                  <a:pt x="2546" y="443"/>
                  <a:pt x="2494" y="381"/>
                  <a:pt x="2490" y="577"/>
                </a:cubicBezTo>
                <a:cubicBezTo>
                  <a:pt x="2516" y="694"/>
                  <a:pt x="2546" y="599"/>
                  <a:pt x="2575" y="404"/>
                </a:cubicBezTo>
                <a:close/>
                <a:moveTo>
                  <a:pt x="3378" y="432"/>
                </a:moveTo>
                <a:cubicBezTo>
                  <a:pt x="3358" y="471"/>
                  <a:pt x="3334" y="378"/>
                  <a:pt x="3313" y="509"/>
                </a:cubicBezTo>
                <a:cubicBezTo>
                  <a:pt x="3334" y="652"/>
                  <a:pt x="3355" y="615"/>
                  <a:pt x="3378" y="432"/>
                </a:cubicBezTo>
                <a:close/>
                <a:moveTo>
                  <a:pt x="2774" y="444"/>
                </a:moveTo>
                <a:cubicBezTo>
                  <a:pt x="2791" y="545"/>
                  <a:pt x="2784" y="649"/>
                  <a:pt x="2780" y="762"/>
                </a:cubicBezTo>
                <a:cubicBezTo>
                  <a:pt x="2749" y="699"/>
                  <a:pt x="2757" y="823"/>
                  <a:pt x="2715" y="734"/>
                </a:cubicBezTo>
                <a:cubicBezTo>
                  <a:pt x="2726" y="595"/>
                  <a:pt x="2735" y="497"/>
                  <a:pt x="2756" y="484"/>
                </a:cubicBezTo>
                <a:cubicBezTo>
                  <a:pt x="2742" y="674"/>
                  <a:pt x="2781" y="570"/>
                  <a:pt x="2774" y="444"/>
                </a:cubicBezTo>
                <a:close/>
                <a:moveTo>
                  <a:pt x="18414" y="593"/>
                </a:moveTo>
                <a:cubicBezTo>
                  <a:pt x="18397" y="617"/>
                  <a:pt x="18379" y="764"/>
                  <a:pt x="18363" y="698"/>
                </a:cubicBezTo>
                <a:cubicBezTo>
                  <a:pt x="18356" y="926"/>
                  <a:pt x="18413" y="689"/>
                  <a:pt x="18430" y="625"/>
                </a:cubicBezTo>
                <a:cubicBezTo>
                  <a:pt x="18425" y="594"/>
                  <a:pt x="18419" y="585"/>
                  <a:pt x="18414" y="593"/>
                </a:cubicBezTo>
                <a:close/>
                <a:moveTo>
                  <a:pt x="18790" y="654"/>
                </a:moveTo>
                <a:cubicBezTo>
                  <a:pt x="18770" y="765"/>
                  <a:pt x="18784" y="1035"/>
                  <a:pt x="18751" y="899"/>
                </a:cubicBezTo>
                <a:cubicBezTo>
                  <a:pt x="18741" y="961"/>
                  <a:pt x="18758" y="1051"/>
                  <a:pt x="18767" y="1125"/>
                </a:cubicBezTo>
                <a:cubicBezTo>
                  <a:pt x="18784" y="1088"/>
                  <a:pt x="18800" y="927"/>
                  <a:pt x="18817" y="964"/>
                </a:cubicBezTo>
                <a:cubicBezTo>
                  <a:pt x="18820" y="890"/>
                  <a:pt x="18809" y="816"/>
                  <a:pt x="18826" y="754"/>
                </a:cubicBezTo>
                <a:cubicBezTo>
                  <a:pt x="18813" y="705"/>
                  <a:pt x="18800" y="691"/>
                  <a:pt x="18790" y="654"/>
                </a:cubicBezTo>
                <a:close/>
                <a:moveTo>
                  <a:pt x="18918" y="670"/>
                </a:moveTo>
                <a:cubicBezTo>
                  <a:pt x="18903" y="669"/>
                  <a:pt x="18886" y="787"/>
                  <a:pt x="18871" y="778"/>
                </a:cubicBezTo>
                <a:cubicBezTo>
                  <a:pt x="18858" y="968"/>
                  <a:pt x="18898" y="802"/>
                  <a:pt x="18907" y="956"/>
                </a:cubicBezTo>
                <a:cubicBezTo>
                  <a:pt x="18914" y="802"/>
                  <a:pt x="18907" y="789"/>
                  <a:pt x="18933" y="718"/>
                </a:cubicBezTo>
                <a:cubicBezTo>
                  <a:pt x="18928" y="682"/>
                  <a:pt x="18924" y="670"/>
                  <a:pt x="18918" y="670"/>
                </a:cubicBezTo>
                <a:close/>
                <a:moveTo>
                  <a:pt x="5560" y="811"/>
                </a:moveTo>
                <a:cubicBezTo>
                  <a:pt x="5567" y="1268"/>
                  <a:pt x="5712" y="1278"/>
                  <a:pt x="5742" y="1081"/>
                </a:cubicBezTo>
                <a:cubicBezTo>
                  <a:pt x="5685" y="1031"/>
                  <a:pt x="5597" y="1218"/>
                  <a:pt x="5560" y="811"/>
                </a:cubicBezTo>
                <a:close/>
                <a:moveTo>
                  <a:pt x="18494" y="847"/>
                </a:moveTo>
                <a:cubicBezTo>
                  <a:pt x="18458" y="1037"/>
                  <a:pt x="18425" y="733"/>
                  <a:pt x="18388" y="936"/>
                </a:cubicBezTo>
                <a:cubicBezTo>
                  <a:pt x="18421" y="1012"/>
                  <a:pt x="18458" y="1163"/>
                  <a:pt x="18494" y="847"/>
                </a:cubicBezTo>
                <a:close/>
                <a:moveTo>
                  <a:pt x="3153" y="1000"/>
                </a:moveTo>
                <a:cubicBezTo>
                  <a:pt x="3177" y="1025"/>
                  <a:pt x="3237" y="938"/>
                  <a:pt x="3237" y="1153"/>
                </a:cubicBezTo>
                <a:cubicBezTo>
                  <a:pt x="3209" y="1153"/>
                  <a:pt x="3181" y="1164"/>
                  <a:pt x="3153" y="1000"/>
                </a:cubicBezTo>
                <a:close/>
                <a:moveTo>
                  <a:pt x="18860" y="1004"/>
                </a:moveTo>
                <a:cubicBezTo>
                  <a:pt x="18836" y="1095"/>
                  <a:pt x="18843" y="1187"/>
                  <a:pt x="18826" y="1278"/>
                </a:cubicBezTo>
                <a:cubicBezTo>
                  <a:pt x="18846" y="1267"/>
                  <a:pt x="18890" y="1164"/>
                  <a:pt x="18860" y="1004"/>
                </a:cubicBezTo>
                <a:close/>
                <a:moveTo>
                  <a:pt x="18355" y="1052"/>
                </a:moveTo>
                <a:cubicBezTo>
                  <a:pt x="18322" y="1078"/>
                  <a:pt x="18285" y="1283"/>
                  <a:pt x="18249" y="1371"/>
                </a:cubicBezTo>
                <a:cubicBezTo>
                  <a:pt x="18294" y="1514"/>
                  <a:pt x="18343" y="1240"/>
                  <a:pt x="18388" y="1097"/>
                </a:cubicBezTo>
                <a:cubicBezTo>
                  <a:pt x="18377" y="1054"/>
                  <a:pt x="18367" y="1044"/>
                  <a:pt x="18355" y="1052"/>
                </a:cubicBezTo>
                <a:close/>
                <a:moveTo>
                  <a:pt x="3297" y="1117"/>
                </a:moveTo>
                <a:cubicBezTo>
                  <a:pt x="3316" y="1149"/>
                  <a:pt x="3341" y="1293"/>
                  <a:pt x="3333" y="1407"/>
                </a:cubicBezTo>
                <a:cubicBezTo>
                  <a:pt x="3319" y="1344"/>
                  <a:pt x="3274" y="1306"/>
                  <a:pt x="3281" y="1129"/>
                </a:cubicBezTo>
                <a:cubicBezTo>
                  <a:pt x="3285" y="1110"/>
                  <a:pt x="3291" y="1106"/>
                  <a:pt x="3297" y="1117"/>
                </a:cubicBezTo>
                <a:close/>
                <a:moveTo>
                  <a:pt x="3885" y="1137"/>
                </a:moveTo>
                <a:cubicBezTo>
                  <a:pt x="3892" y="1142"/>
                  <a:pt x="3898" y="1177"/>
                  <a:pt x="3903" y="1266"/>
                </a:cubicBezTo>
                <a:cubicBezTo>
                  <a:pt x="3865" y="1329"/>
                  <a:pt x="3869" y="1520"/>
                  <a:pt x="3848" y="1697"/>
                </a:cubicBezTo>
                <a:cubicBezTo>
                  <a:pt x="3841" y="1469"/>
                  <a:pt x="3824" y="1571"/>
                  <a:pt x="3800" y="1419"/>
                </a:cubicBezTo>
                <a:cubicBezTo>
                  <a:pt x="3833" y="1390"/>
                  <a:pt x="3863" y="1121"/>
                  <a:pt x="3885" y="1137"/>
                </a:cubicBezTo>
                <a:close/>
                <a:moveTo>
                  <a:pt x="6426" y="1161"/>
                </a:moveTo>
                <a:cubicBezTo>
                  <a:pt x="6407" y="1364"/>
                  <a:pt x="6409" y="1406"/>
                  <a:pt x="6384" y="1298"/>
                </a:cubicBezTo>
                <a:cubicBezTo>
                  <a:pt x="6384" y="1554"/>
                  <a:pt x="6435" y="1351"/>
                  <a:pt x="6454" y="1419"/>
                </a:cubicBezTo>
                <a:cubicBezTo>
                  <a:pt x="6469" y="1244"/>
                  <a:pt x="6432" y="1350"/>
                  <a:pt x="6426" y="1161"/>
                </a:cubicBezTo>
                <a:close/>
                <a:moveTo>
                  <a:pt x="3917" y="1189"/>
                </a:moveTo>
                <a:cubicBezTo>
                  <a:pt x="3945" y="1316"/>
                  <a:pt x="3931" y="1429"/>
                  <a:pt x="3955" y="1556"/>
                </a:cubicBezTo>
                <a:cubicBezTo>
                  <a:pt x="3938" y="1657"/>
                  <a:pt x="3921" y="1620"/>
                  <a:pt x="3903" y="1620"/>
                </a:cubicBezTo>
                <a:cubicBezTo>
                  <a:pt x="3914" y="1481"/>
                  <a:pt x="3900" y="1328"/>
                  <a:pt x="3917" y="1189"/>
                </a:cubicBezTo>
                <a:close/>
                <a:moveTo>
                  <a:pt x="4398" y="1246"/>
                </a:moveTo>
                <a:cubicBezTo>
                  <a:pt x="4414" y="1250"/>
                  <a:pt x="4430" y="1290"/>
                  <a:pt x="4446" y="1391"/>
                </a:cubicBezTo>
                <a:cubicBezTo>
                  <a:pt x="4411" y="1467"/>
                  <a:pt x="4380" y="1343"/>
                  <a:pt x="4349" y="1318"/>
                </a:cubicBezTo>
                <a:cubicBezTo>
                  <a:pt x="4364" y="1274"/>
                  <a:pt x="4381" y="1241"/>
                  <a:pt x="4398" y="1246"/>
                </a:cubicBezTo>
                <a:close/>
                <a:moveTo>
                  <a:pt x="5497" y="1342"/>
                </a:moveTo>
                <a:cubicBezTo>
                  <a:pt x="5483" y="1327"/>
                  <a:pt x="5468" y="1347"/>
                  <a:pt x="5453" y="1387"/>
                </a:cubicBezTo>
                <a:cubicBezTo>
                  <a:pt x="5486" y="1654"/>
                  <a:pt x="5519" y="1589"/>
                  <a:pt x="5548" y="1789"/>
                </a:cubicBezTo>
                <a:cubicBezTo>
                  <a:pt x="5566" y="1469"/>
                  <a:pt x="5610" y="1656"/>
                  <a:pt x="5646" y="1536"/>
                </a:cubicBezTo>
                <a:cubicBezTo>
                  <a:pt x="5639" y="1562"/>
                  <a:pt x="5544" y="1240"/>
                  <a:pt x="5537" y="1508"/>
                </a:cubicBezTo>
                <a:cubicBezTo>
                  <a:pt x="5524" y="1407"/>
                  <a:pt x="5511" y="1357"/>
                  <a:pt x="5497" y="1342"/>
                </a:cubicBezTo>
                <a:close/>
                <a:moveTo>
                  <a:pt x="18398" y="1423"/>
                </a:moveTo>
                <a:cubicBezTo>
                  <a:pt x="18352" y="1398"/>
                  <a:pt x="18302" y="1814"/>
                  <a:pt x="18259" y="1544"/>
                </a:cubicBezTo>
                <a:cubicBezTo>
                  <a:pt x="18259" y="2023"/>
                  <a:pt x="18359" y="1469"/>
                  <a:pt x="18402" y="1640"/>
                </a:cubicBezTo>
                <a:cubicBezTo>
                  <a:pt x="18409" y="1567"/>
                  <a:pt x="18384" y="1484"/>
                  <a:pt x="18398" y="1423"/>
                </a:cubicBezTo>
                <a:close/>
                <a:moveTo>
                  <a:pt x="18195" y="1427"/>
                </a:moveTo>
                <a:cubicBezTo>
                  <a:pt x="18154" y="1357"/>
                  <a:pt x="18147" y="1487"/>
                  <a:pt x="18109" y="1568"/>
                </a:cubicBezTo>
                <a:cubicBezTo>
                  <a:pt x="18138" y="1672"/>
                  <a:pt x="18167" y="1520"/>
                  <a:pt x="18195" y="1427"/>
                </a:cubicBezTo>
                <a:close/>
                <a:moveTo>
                  <a:pt x="6088" y="1431"/>
                </a:moveTo>
                <a:cubicBezTo>
                  <a:pt x="6072" y="1421"/>
                  <a:pt x="6053" y="1434"/>
                  <a:pt x="6041" y="1451"/>
                </a:cubicBezTo>
                <a:cubicBezTo>
                  <a:pt x="6068" y="1509"/>
                  <a:pt x="6090" y="1544"/>
                  <a:pt x="6116" y="1556"/>
                </a:cubicBezTo>
                <a:cubicBezTo>
                  <a:pt x="6116" y="1475"/>
                  <a:pt x="6104" y="1441"/>
                  <a:pt x="6088" y="1431"/>
                </a:cubicBezTo>
                <a:close/>
                <a:moveTo>
                  <a:pt x="18940" y="1431"/>
                </a:moveTo>
                <a:cubicBezTo>
                  <a:pt x="18971" y="1646"/>
                  <a:pt x="18915" y="1836"/>
                  <a:pt x="18960" y="2063"/>
                </a:cubicBezTo>
                <a:cubicBezTo>
                  <a:pt x="18936" y="2089"/>
                  <a:pt x="18909" y="2290"/>
                  <a:pt x="18888" y="2075"/>
                </a:cubicBezTo>
                <a:cubicBezTo>
                  <a:pt x="18929" y="2101"/>
                  <a:pt x="18943" y="1796"/>
                  <a:pt x="18905" y="1556"/>
                </a:cubicBezTo>
                <a:cubicBezTo>
                  <a:pt x="18919" y="1480"/>
                  <a:pt x="18929" y="1431"/>
                  <a:pt x="18940" y="1431"/>
                </a:cubicBezTo>
                <a:close/>
                <a:moveTo>
                  <a:pt x="6435" y="1475"/>
                </a:moveTo>
                <a:cubicBezTo>
                  <a:pt x="6445" y="1710"/>
                  <a:pt x="6425" y="1758"/>
                  <a:pt x="6395" y="1721"/>
                </a:cubicBezTo>
                <a:cubicBezTo>
                  <a:pt x="6432" y="1906"/>
                  <a:pt x="6528" y="1943"/>
                  <a:pt x="6588" y="1918"/>
                </a:cubicBezTo>
                <a:cubicBezTo>
                  <a:pt x="6565" y="1659"/>
                  <a:pt x="6534" y="1933"/>
                  <a:pt x="6528" y="1636"/>
                </a:cubicBezTo>
                <a:cubicBezTo>
                  <a:pt x="6521" y="1945"/>
                  <a:pt x="6475" y="1575"/>
                  <a:pt x="6452" y="1785"/>
                </a:cubicBezTo>
                <a:cubicBezTo>
                  <a:pt x="6428" y="1662"/>
                  <a:pt x="6472" y="1488"/>
                  <a:pt x="6435" y="1475"/>
                </a:cubicBezTo>
                <a:close/>
                <a:moveTo>
                  <a:pt x="5666" y="1508"/>
                </a:moveTo>
                <a:cubicBezTo>
                  <a:pt x="5660" y="1581"/>
                  <a:pt x="5676" y="1655"/>
                  <a:pt x="5683" y="1729"/>
                </a:cubicBezTo>
                <a:cubicBezTo>
                  <a:pt x="5662" y="1815"/>
                  <a:pt x="5646" y="1641"/>
                  <a:pt x="5625" y="1850"/>
                </a:cubicBezTo>
                <a:cubicBezTo>
                  <a:pt x="5659" y="1887"/>
                  <a:pt x="5694" y="1678"/>
                  <a:pt x="5728" y="1874"/>
                </a:cubicBezTo>
                <a:cubicBezTo>
                  <a:pt x="5739" y="1395"/>
                  <a:pt x="5829" y="2023"/>
                  <a:pt x="5878" y="1802"/>
                </a:cubicBezTo>
                <a:cubicBezTo>
                  <a:pt x="5881" y="1728"/>
                  <a:pt x="5868" y="1641"/>
                  <a:pt x="5875" y="1580"/>
                </a:cubicBezTo>
                <a:cubicBezTo>
                  <a:pt x="5847" y="1605"/>
                  <a:pt x="5816" y="1814"/>
                  <a:pt x="5791" y="1508"/>
                </a:cubicBezTo>
                <a:cubicBezTo>
                  <a:pt x="5746" y="1667"/>
                  <a:pt x="5708" y="1532"/>
                  <a:pt x="5666" y="1508"/>
                </a:cubicBezTo>
                <a:close/>
                <a:moveTo>
                  <a:pt x="3979" y="1512"/>
                </a:moveTo>
                <a:cubicBezTo>
                  <a:pt x="3999" y="1504"/>
                  <a:pt x="4022" y="1688"/>
                  <a:pt x="4017" y="1745"/>
                </a:cubicBezTo>
                <a:cubicBezTo>
                  <a:pt x="4000" y="1758"/>
                  <a:pt x="3979" y="1710"/>
                  <a:pt x="3962" y="1596"/>
                </a:cubicBezTo>
                <a:cubicBezTo>
                  <a:pt x="3966" y="1539"/>
                  <a:pt x="3973" y="1514"/>
                  <a:pt x="3979" y="1512"/>
                </a:cubicBezTo>
                <a:close/>
                <a:moveTo>
                  <a:pt x="6363" y="1552"/>
                </a:moveTo>
                <a:cubicBezTo>
                  <a:pt x="6345" y="1552"/>
                  <a:pt x="6327" y="1663"/>
                  <a:pt x="6309" y="1749"/>
                </a:cubicBezTo>
                <a:cubicBezTo>
                  <a:pt x="6336" y="2021"/>
                  <a:pt x="6360" y="1725"/>
                  <a:pt x="6363" y="1552"/>
                </a:cubicBezTo>
                <a:close/>
                <a:moveTo>
                  <a:pt x="2992" y="1568"/>
                </a:moveTo>
                <a:cubicBezTo>
                  <a:pt x="2982" y="1685"/>
                  <a:pt x="3079" y="1945"/>
                  <a:pt x="3111" y="1697"/>
                </a:cubicBezTo>
                <a:cubicBezTo>
                  <a:pt x="3100" y="1658"/>
                  <a:pt x="3059" y="1814"/>
                  <a:pt x="3073" y="1592"/>
                </a:cubicBezTo>
                <a:cubicBezTo>
                  <a:pt x="3048" y="1475"/>
                  <a:pt x="3016" y="1816"/>
                  <a:pt x="2992" y="1568"/>
                </a:cubicBezTo>
                <a:close/>
                <a:moveTo>
                  <a:pt x="4833" y="1592"/>
                </a:moveTo>
                <a:cubicBezTo>
                  <a:pt x="4829" y="1753"/>
                  <a:pt x="4822" y="1642"/>
                  <a:pt x="4804" y="1753"/>
                </a:cubicBezTo>
                <a:cubicBezTo>
                  <a:pt x="4829" y="1864"/>
                  <a:pt x="4790" y="1952"/>
                  <a:pt x="4822" y="2063"/>
                </a:cubicBezTo>
                <a:lnTo>
                  <a:pt x="4843" y="1939"/>
                </a:lnTo>
                <a:cubicBezTo>
                  <a:pt x="4833" y="1827"/>
                  <a:pt x="4822" y="1691"/>
                  <a:pt x="4858" y="1777"/>
                </a:cubicBezTo>
                <a:cubicBezTo>
                  <a:pt x="4876" y="1654"/>
                  <a:pt x="4840" y="1753"/>
                  <a:pt x="4833" y="1592"/>
                </a:cubicBezTo>
                <a:close/>
                <a:moveTo>
                  <a:pt x="6972" y="1592"/>
                </a:moveTo>
                <a:cubicBezTo>
                  <a:pt x="6972" y="1756"/>
                  <a:pt x="7000" y="1932"/>
                  <a:pt x="6962" y="2084"/>
                </a:cubicBezTo>
                <a:cubicBezTo>
                  <a:pt x="6990" y="2260"/>
                  <a:pt x="6990" y="1870"/>
                  <a:pt x="7021" y="2059"/>
                </a:cubicBezTo>
                <a:cubicBezTo>
                  <a:pt x="7035" y="2236"/>
                  <a:pt x="6997" y="2159"/>
                  <a:pt x="6990" y="2273"/>
                </a:cubicBezTo>
                <a:cubicBezTo>
                  <a:pt x="7014" y="2374"/>
                  <a:pt x="7039" y="2261"/>
                  <a:pt x="7049" y="2071"/>
                </a:cubicBezTo>
                <a:cubicBezTo>
                  <a:pt x="7032" y="2046"/>
                  <a:pt x="7025" y="1996"/>
                  <a:pt x="7025" y="1882"/>
                </a:cubicBezTo>
                <a:cubicBezTo>
                  <a:pt x="7053" y="1668"/>
                  <a:pt x="7081" y="2009"/>
                  <a:pt x="7112" y="1781"/>
                </a:cubicBezTo>
                <a:cubicBezTo>
                  <a:pt x="7095" y="1769"/>
                  <a:pt x="7080" y="1809"/>
                  <a:pt x="7067" y="1632"/>
                </a:cubicBezTo>
                <a:cubicBezTo>
                  <a:pt x="7028" y="1847"/>
                  <a:pt x="6993" y="1731"/>
                  <a:pt x="6972" y="1592"/>
                </a:cubicBezTo>
                <a:close/>
                <a:moveTo>
                  <a:pt x="17933" y="1640"/>
                </a:moveTo>
                <a:cubicBezTo>
                  <a:pt x="17921" y="1686"/>
                  <a:pt x="17908" y="1890"/>
                  <a:pt x="17898" y="1777"/>
                </a:cubicBezTo>
                <a:cubicBezTo>
                  <a:pt x="17888" y="1828"/>
                  <a:pt x="17925" y="2104"/>
                  <a:pt x="17891" y="1991"/>
                </a:cubicBezTo>
                <a:cubicBezTo>
                  <a:pt x="17885" y="2029"/>
                  <a:pt x="17888" y="2054"/>
                  <a:pt x="17891" y="2080"/>
                </a:cubicBezTo>
                <a:cubicBezTo>
                  <a:pt x="17895" y="2117"/>
                  <a:pt x="17898" y="2143"/>
                  <a:pt x="17902" y="2180"/>
                </a:cubicBezTo>
                <a:cubicBezTo>
                  <a:pt x="17922" y="1979"/>
                  <a:pt x="17984" y="2178"/>
                  <a:pt x="18024" y="1914"/>
                </a:cubicBezTo>
                <a:cubicBezTo>
                  <a:pt x="18014" y="1864"/>
                  <a:pt x="18014" y="1815"/>
                  <a:pt x="18017" y="1777"/>
                </a:cubicBezTo>
                <a:cubicBezTo>
                  <a:pt x="17988" y="1878"/>
                  <a:pt x="17957" y="1852"/>
                  <a:pt x="17928" y="2003"/>
                </a:cubicBezTo>
                <a:cubicBezTo>
                  <a:pt x="17898" y="1777"/>
                  <a:pt x="17944" y="1853"/>
                  <a:pt x="17944" y="1665"/>
                </a:cubicBezTo>
                <a:cubicBezTo>
                  <a:pt x="17941" y="1627"/>
                  <a:pt x="17937" y="1625"/>
                  <a:pt x="17933" y="1640"/>
                </a:cubicBezTo>
                <a:close/>
                <a:moveTo>
                  <a:pt x="17390" y="1709"/>
                </a:moveTo>
                <a:lnTo>
                  <a:pt x="17377" y="1798"/>
                </a:lnTo>
                <a:cubicBezTo>
                  <a:pt x="17410" y="1908"/>
                  <a:pt x="17350" y="1990"/>
                  <a:pt x="17380" y="2100"/>
                </a:cubicBezTo>
                <a:cubicBezTo>
                  <a:pt x="17414" y="2002"/>
                  <a:pt x="17374" y="1867"/>
                  <a:pt x="17411" y="1769"/>
                </a:cubicBezTo>
                <a:cubicBezTo>
                  <a:pt x="17404" y="1733"/>
                  <a:pt x="17397" y="1758"/>
                  <a:pt x="17390" y="1709"/>
                </a:cubicBezTo>
                <a:close/>
                <a:moveTo>
                  <a:pt x="3907" y="1757"/>
                </a:moveTo>
                <a:cubicBezTo>
                  <a:pt x="3931" y="1757"/>
                  <a:pt x="3955" y="1708"/>
                  <a:pt x="3979" y="1910"/>
                </a:cubicBezTo>
                <a:cubicBezTo>
                  <a:pt x="3965" y="1986"/>
                  <a:pt x="3969" y="2064"/>
                  <a:pt x="3983" y="2140"/>
                </a:cubicBezTo>
                <a:cubicBezTo>
                  <a:pt x="3962" y="2254"/>
                  <a:pt x="3941" y="2263"/>
                  <a:pt x="3917" y="2212"/>
                </a:cubicBezTo>
                <a:cubicBezTo>
                  <a:pt x="3928" y="2124"/>
                  <a:pt x="3969" y="2124"/>
                  <a:pt x="3959" y="1947"/>
                </a:cubicBezTo>
                <a:cubicBezTo>
                  <a:pt x="3945" y="1770"/>
                  <a:pt x="3900" y="1997"/>
                  <a:pt x="3907" y="1757"/>
                </a:cubicBezTo>
                <a:close/>
                <a:moveTo>
                  <a:pt x="4594" y="1757"/>
                </a:moveTo>
                <a:cubicBezTo>
                  <a:pt x="4629" y="1871"/>
                  <a:pt x="4567" y="1950"/>
                  <a:pt x="4584" y="2063"/>
                </a:cubicBezTo>
                <a:cubicBezTo>
                  <a:pt x="4601" y="2165"/>
                  <a:pt x="4622" y="1886"/>
                  <a:pt x="4640" y="2075"/>
                </a:cubicBezTo>
                <a:cubicBezTo>
                  <a:pt x="4602" y="2278"/>
                  <a:pt x="4567" y="2178"/>
                  <a:pt x="4532" y="2140"/>
                </a:cubicBezTo>
                <a:cubicBezTo>
                  <a:pt x="4542" y="1950"/>
                  <a:pt x="4577" y="2035"/>
                  <a:pt x="4594" y="1757"/>
                </a:cubicBezTo>
                <a:close/>
                <a:moveTo>
                  <a:pt x="18094" y="1777"/>
                </a:moveTo>
                <a:cubicBezTo>
                  <a:pt x="18082" y="1797"/>
                  <a:pt x="18069" y="1836"/>
                  <a:pt x="18056" y="1866"/>
                </a:cubicBezTo>
                <a:cubicBezTo>
                  <a:pt x="18076" y="1854"/>
                  <a:pt x="18075" y="2140"/>
                  <a:pt x="18104" y="2140"/>
                </a:cubicBezTo>
                <a:cubicBezTo>
                  <a:pt x="18095" y="1961"/>
                  <a:pt x="18099" y="1865"/>
                  <a:pt x="18131" y="1806"/>
                </a:cubicBezTo>
                <a:cubicBezTo>
                  <a:pt x="18120" y="1758"/>
                  <a:pt x="18107" y="1758"/>
                  <a:pt x="18094" y="1777"/>
                </a:cubicBezTo>
                <a:close/>
                <a:moveTo>
                  <a:pt x="8681" y="1781"/>
                </a:moveTo>
                <a:cubicBezTo>
                  <a:pt x="8675" y="1796"/>
                  <a:pt x="8669" y="1824"/>
                  <a:pt x="8663" y="1862"/>
                </a:cubicBezTo>
                <a:cubicBezTo>
                  <a:pt x="8687" y="2014"/>
                  <a:pt x="8687" y="1913"/>
                  <a:pt x="8663" y="2039"/>
                </a:cubicBezTo>
                <a:cubicBezTo>
                  <a:pt x="8669" y="2128"/>
                  <a:pt x="8682" y="2092"/>
                  <a:pt x="8691" y="2180"/>
                </a:cubicBezTo>
                <a:cubicBezTo>
                  <a:pt x="8706" y="2054"/>
                  <a:pt x="8675" y="1912"/>
                  <a:pt x="8696" y="1785"/>
                </a:cubicBezTo>
                <a:cubicBezTo>
                  <a:pt x="8692" y="1766"/>
                  <a:pt x="8686" y="1767"/>
                  <a:pt x="8681" y="1781"/>
                </a:cubicBezTo>
                <a:close/>
                <a:moveTo>
                  <a:pt x="6681" y="1785"/>
                </a:moveTo>
                <a:cubicBezTo>
                  <a:pt x="6656" y="1801"/>
                  <a:pt x="6629" y="1896"/>
                  <a:pt x="6609" y="1935"/>
                </a:cubicBezTo>
                <a:cubicBezTo>
                  <a:pt x="6652" y="2088"/>
                  <a:pt x="6694" y="2141"/>
                  <a:pt x="6737" y="2116"/>
                </a:cubicBezTo>
                <a:cubicBezTo>
                  <a:pt x="6729" y="1835"/>
                  <a:pt x="6706" y="1770"/>
                  <a:pt x="6681" y="1785"/>
                </a:cubicBezTo>
                <a:close/>
                <a:moveTo>
                  <a:pt x="5877" y="1826"/>
                </a:moveTo>
                <a:cubicBezTo>
                  <a:pt x="5870" y="1889"/>
                  <a:pt x="5884" y="1952"/>
                  <a:pt x="5891" y="2015"/>
                </a:cubicBezTo>
                <a:cubicBezTo>
                  <a:pt x="5874" y="2015"/>
                  <a:pt x="5853" y="2130"/>
                  <a:pt x="5835" y="2080"/>
                </a:cubicBezTo>
                <a:cubicBezTo>
                  <a:pt x="5828" y="2168"/>
                  <a:pt x="5852" y="2132"/>
                  <a:pt x="5841" y="2220"/>
                </a:cubicBezTo>
                <a:cubicBezTo>
                  <a:pt x="5919" y="1815"/>
                  <a:pt x="5989" y="2169"/>
                  <a:pt x="6063" y="1979"/>
                </a:cubicBezTo>
                <a:cubicBezTo>
                  <a:pt x="6003" y="1789"/>
                  <a:pt x="5940" y="1813"/>
                  <a:pt x="5877" y="1826"/>
                </a:cubicBezTo>
                <a:close/>
                <a:moveTo>
                  <a:pt x="8368" y="1826"/>
                </a:moveTo>
                <a:cubicBezTo>
                  <a:pt x="8352" y="1914"/>
                  <a:pt x="8387" y="2004"/>
                  <a:pt x="8364" y="2092"/>
                </a:cubicBezTo>
                <a:cubicBezTo>
                  <a:pt x="8383" y="2180"/>
                  <a:pt x="8402" y="1979"/>
                  <a:pt x="8417" y="2067"/>
                </a:cubicBezTo>
                <a:cubicBezTo>
                  <a:pt x="8413" y="1891"/>
                  <a:pt x="8394" y="1863"/>
                  <a:pt x="8368" y="1826"/>
                </a:cubicBezTo>
                <a:close/>
                <a:moveTo>
                  <a:pt x="3785" y="1846"/>
                </a:moveTo>
                <a:cubicBezTo>
                  <a:pt x="3791" y="1847"/>
                  <a:pt x="3797" y="1866"/>
                  <a:pt x="3803" y="1910"/>
                </a:cubicBezTo>
                <a:cubicBezTo>
                  <a:pt x="3779" y="2049"/>
                  <a:pt x="3751" y="2175"/>
                  <a:pt x="3730" y="2100"/>
                </a:cubicBezTo>
                <a:cubicBezTo>
                  <a:pt x="3748" y="1995"/>
                  <a:pt x="3767" y="1842"/>
                  <a:pt x="3785" y="1846"/>
                </a:cubicBezTo>
                <a:close/>
                <a:moveTo>
                  <a:pt x="7331" y="1866"/>
                </a:moveTo>
                <a:cubicBezTo>
                  <a:pt x="7325" y="1928"/>
                  <a:pt x="7318" y="1927"/>
                  <a:pt x="7312" y="1902"/>
                </a:cubicBezTo>
                <a:cubicBezTo>
                  <a:pt x="7309" y="2075"/>
                  <a:pt x="7319" y="2025"/>
                  <a:pt x="7293" y="2112"/>
                </a:cubicBezTo>
                <a:cubicBezTo>
                  <a:pt x="7303" y="2186"/>
                  <a:pt x="7297" y="2263"/>
                  <a:pt x="7309" y="2337"/>
                </a:cubicBezTo>
                <a:cubicBezTo>
                  <a:pt x="7309" y="2226"/>
                  <a:pt x="7331" y="2114"/>
                  <a:pt x="7347" y="2003"/>
                </a:cubicBezTo>
                <a:lnTo>
                  <a:pt x="7331" y="1866"/>
                </a:lnTo>
                <a:close/>
                <a:moveTo>
                  <a:pt x="3065" y="1890"/>
                </a:moveTo>
                <a:cubicBezTo>
                  <a:pt x="3051" y="2195"/>
                  <a:pt x="3013" y="1928"/>
                  <a:pt x="2982" y="2132"/>
                </a:cubicBezTo>
                <a:cubicBezTo>
                  <a:pt x="3010" y="2284"/>
                  <a:pt x="3041" y="2119"/>
                  <a:pt x="3069" y="2374"/>
                </a:cubicBezTo>
                <a:cubicBezTo>
                  <a:pt x="3079" y="2272"/>
                  <a:pt x="3065" y="2173"/>
                  <a:pt x="3062" y="2071"/>
                </a:cubicBezTo>
                <a:cubicBezTo>
                  <a:pt x="3082" y="1982"/>
                  <a:pt x="3111" y="2159"/>
                  <a:pt x="3111" y="1943"/>
                </a:cubicBezTo>
                <a:cubicBezTo>
                  <a:pt x="3093" y="1866"/>
                  <a:pt x="3079" y="2068"/>
                  <a:pt x="3065" y="1890"/>
                </a:cubicBezTo>
                <a:close/>
                <a:moveTo>
                  <a:pt x="8878" y="1906"/>
                </a:moveTo>
                <a:cubicBezTo>
                  <a:pt x="8874" y="2069"/>
                  <a:pt x="8865" y="1955"/>
                  <a:pt x="8844" y="2067"/>
                </a:cubicBezTo>
                <a:cubicBezTo>
                  <a:pt x="8857" y="2193"/>
                  <a:pt x="8869" y="2170"/>
                  <a:pt x="8882" y="2220"/>
                </a:cubicBezTo>
                <a:cubicBezTo>
                  <a:pt x="8877" y="2120"/>
                  <a:pt x="8898" y="2019"/>
                  <a:pt x="8878" y="1906"/>
                </a:cubicBezTo>
                <a:close/>
                <a:moveTo>
                  <a:pt x="7224" y="1914"/>
                </a:moveTo>
                <a:cubicBezTo>
                  <a:pt x="7215" y="1936"/>
                  <a:pt x="7211" y="2079"/>
                  <a:pt x="7208" y="2108"/>
                </a:cubicBezTo>
                <a:lnTo>
                  <a:pt x="7231" y="2297"/>
                </a:lnTo>
                <a:cubicBezTo>
                  <a:pt x="7258" y="2145"/>
                  <a:pt x="7259" y="2234"/>
                  <a:pt x="7272" y="2043"/>
                </a:cubicBezTo>
                <a:cubicBezTo>
                  <a:pt x="7252" y="1878"/>
                  <a:pt x="7211" y="2260"/>
                  <a:pt x="7235" y="1943"/>
                </a:cubicBezTo>
                <a:cubicBezTo>
                  <a:pt x="7231" y="1914"/>
                  <a:pt x="7227" y="1907"/>
                  <a:pt x="7224" y="1914"/>
                </a:cubicBezTo>
                <a:close/>
                <a:moveTo>
                  <a:pt x="7576" y="1955"/>
                </a:moveTo>
                <a:cubicBezTo>
                  <a:pt x="7572" y="2043"/>
                  <a:pt x="7624" y="2337"/>
                  <a:pt x="7646" y="2160"/>
                </a:cubicBezTo>
                <a:cubicBezTo>
                  <a:pt x="7624" y="2059"/>
                  <a:pt x="7602" y="1904"/>
                  <a:pt x="7576" y="1955"/>
                </a:cubicBezTo>
                <a:close/>
                <a:moveTo>
                  <a:pt x="4222" y="1971"/>
                </a:moveTo>
                <a:cubicBezTo>
                  <a:pt x="4246" y="1953"/>
                  <a:pt x="4266" y="2001"/>
                  <a:pt x="4273" y="2140"/>
                </a:cubicBezTo>
                <a:cubicBezTo>
                  <a:pt x="4259" y="2077"/>
                  <a:pt x="4263" y="2202"/>
                  <a:pt x="4252" y="2265"/>
                </a:cubicBezTo>
                <a:cubicBezTo>
                  <a:pt x="4225" y="2214"/>
                  <a:pt x="4225" y="1962"/>
                  <a:pt x="4187" y="2164"/>
                </a:cubicBezTo>
                <a:cubicBezTo>
                  <a:pt x="4183" y="2316"/>
                  <a:pt x="4225" y="2276"/>
                  <a:pt x="4204" y="2478"/>
                </a:cubicBezTo>
                <a:cubicBezTo>
                  <a:pt x="4180" y="2466"/>
                  <a:pt x="4163" y="2390"/>
                  <a:pt x="4152" y="2188"/>
                </a:cubicBezTo>
                <a:cubicBezTo>
                  <a:pt x="4171" y="2068"/>
                  <a:pt x="4198" y="1988"/>
                  <a:pt x="4222" y="1971"/>
                </a:cubicBezTo>
                <a:close/>
                <a:moveTo>
                  <a:pt x="7684" y="1971"/>
                </a:moveTo>
                <a:lnTo>
                  <a:pt x="7646" y="2257"/>
                </a:lnTo>
                <a:cubicBezTo>
                  <a:pt x="7677" y="2338"/>
                  <a:pt x="7681" y="1943"/>
                  <a:pt x="7718" y="2132"/>
                </a:cubicBezTo>
                <a:cubicBezTo>
                  <a:pt x="7732" y="2010"/>
                  <a:pt x="7691" y="2052"/>
                  <a:pt x="7684" y="1971"/>
                </a:cubicBezTo>
                <a:close/>
                <a:moveTo>
                  <a:pt x="17093" y="1999"/>
                </a:moveTo>
                <a:cubicBezTo>
                  <a:pt x="17065" y="1985"/>
                  <a:pt x="17054" y="2095"/>
                  <a:pt x="17051" y="2277"/>
                </a:cubicBezTo>
                <a:cubicBezTo>
                  <a:pt x="17068" y="2375"/>
                  <a:pt x="17093" y="2069"/>
                  <a:pt x="17093" y="1999"/>
                </a:cubicBezTo>
                <a:close/>
                <a:moveTo>
                  <a:pt x="3335" y="2063"/>
                </a:moveTo>
                <a:cubicBezTo>
                  <a:pt x="3303" y="2142"/>
                  <a:pt x="3349" y="2259"/>
                  <a:pt x="3321" y="2337"/>
                </a:cubicBezTo>
                <a:cubicBezTo>
                  <a:pt x="3346" y="2429"/>
                  <a:pt x="3360" y="2764"/>
                  <a:pt x="3400" y="2543"/>
                </a:cubicBezTo>
                <a:cubicBezTo>
                  <a:pt x="3392" y="2178"/>
                  <a:pt x="3324" y="2468"/>
                  <a:pt x="3335" y="2063"/>
                </a:cubicBezTo>
                <a:close/>
                <a:moveTo>
                  <a:pt x="8548" y="2096"/>
                </a:moveTo>
                <a:cubicBezTo>
                  <a:pt x="8539" y="2111"/>
                  <a:pt x="8531" y="2149"/>
                  <a:pt x="8524" y="2216"/>
                </a:cubicBezTo>
                <a:cubicBezTo>
                  <a:pt x="8555" y="2298"/>
                  <a:pt x="8582" y="2175"/>
                  <a:pt x="8609" y="2297"/>
                </a:cubicBezTo>
                <a:cubicBezTo>
                  <a:pt x="8607" y="2195"/>
                  <a:pt x="8575" y="2049"/>
                  <a:pt x="8548" y="2096"/>
                </a:cubicBezTo>
                <a:close/>
                <a:moveTo>
                  <a:pt x="17700" y="2108"/>
                </a:moveTo>
                <a:cubicBezTo>
                  <a:pt x="17690" y="2104"/>
                  <a:pt x="17676" y="2142"/>
                  <a:pt x="17671" y="2220"/>
                </a:cubicBezTo>
                <a:cubicBezTo>
                  <a:pt x="17685" y="2299"/>
                  <a:pt x="17689" y="2376"/>
                  <a:pt x="17675" y="2454"/>
                </a:cubicBezTo>
                <a:cubicBezTo>
                  <a:pt x="17710" y="2728"/>
                  <a:pt x="17674" y="2102"/>
                  <a:pt x="17710" y="2233"/>
                </a:cubicBezTo>
                <a:cubicBezTo>
                  <a:pt x="17717" y="2154"/>
                  <a:pt x="17710" y="2111"/>
                  <a:pt x="17700" y="2108"/>
                </a:cubicBezTo>
                <a:close/>
                <a:moveTo>
                  <a:pt x="4344" y="2128"/>
                </a:moveTo>
                <a:cubicBezTo>
                  <a:pt x="4353" y="2129"/>
                  <a:pt x="4361" y="2156"/>
                  <a:pt x="4370" y="2212"/>
                </a:cubicBezTo>
                <a:cubicBezTo>
                  <a:pt x="4360" y="2276"/>
                  <a:pt x="4356" y="2326"/>
                  <a:pt x="4356" y="2390"/>
                </a:cubicBezTo>
                <a:cubicBezTo>
                  <a:pt x="4342" y="2364"/>
                  <a:pt x="4329" y="2314"/>
                  <a:pt x="4318" y="2200"/>
                </a:cubicBezTo>
                <a:cubicBezTo>
                  <a:pt x="4327" y="2150"/>
                  <a:pt x="4335" y="2126"/>
                  <a:pt x="4344" y="2128"/>
                </a:cubicBezTo>
                <a:close/>
                <a:moveTo>
                  <a:pt x="7519" y="2140"/>
                </a:moveTo>
                <a:cubicBezTo>
                  <a:pt x="7495" y="2231"/>
                  <a:pt x="7486" y="2350"/>
                  <a:pt x="7506" y="2454"/>
                </a:cubicBezTo>
                <a:cubicBezTo>
                  <a:pt x="7519" y="2441"/>
                  <a:pt x="7527" y="2439"/>
                  <a:pt x="7540" y="2374"/>
                </a:cubicBezTo>
                <a:cubicBezTo>
                  <a:pt x="7540" y="2295"/>
                  <a:pt x="7532" y="2218"/>
                  <a:pt x="7519" y="2140"/>
                </a:cubicBezTo>
                <a:close/>
                <a:moveTo>
                  <a:pt x="8724" y="2140"/>
                </a:moveTo>
                <a:cubicBezTo>
                  <a:pt x="8724" y="2280"/>
                  <a:pt x="8697" y="2358"/>
                  <a:pt x="8680" y="2345"/>
                </a:cubicBezTo>
                <a:cubicBezTo>
                  <a:pt x="8663" y="2282"/>
                  <a:pt x="8673" y="2458"/>
                  <a:pt x="8683" y="2394"/>
                </a:cubicBezTo>
                <a:cubicBezTo>
                  <a:pt x="8694" y="2496"/>
                  <a:pt x="8680" y="2598"/>
                  <a:pt x="8677" y="2700"/>
                </a:cubicBezTo>
                <a:cubicBezTo>
                  <a:pt x="8697" y="2725"/>
                  <a:pt x="8720" y="2524"/>
                  <a:pt x="8741" y="2728"/>
                </a:cubicBezTo>
                <a:cubicBezTo>
                  <a:pt x="8768" y="2294"/>
                  <a:pt x="8801" y="2586"/>
                  <a:pt x="8835" y="2535"/>
                </a:cubicBezTo>
                <a:cubicBezTo>
                  <a:pt x="8866" y="2458"/>
                  <a:pt x="8822" y="2345"/>
                  <a:pt x="8853" y="2269"/>
                </a:cubicBezTo>
                <a:cubicBezTo>
                  <a:pt x="8816" y="2384"/>
                  <a:pt x="8778" y="2178"/>
                  <a:pt x="8741" y="2370"/>
                </a:cubicBezTo>
                <a:cubicBezTo>
                  <a:pt x="8731" y="2293"/>
                  <a:pt x="8738" y="2216"/>
                  <a:pt x="8724" y="2140"/>
                </a:cubicBezTo>
                <a:close/>
                <a:moveTo>
                  <a:pt x="6418" y="2164"/>
                </a:moveTo>
                <a:cubicBezTo>
                  <a:pt x="6446" y="2392"/>
                  <a:pt x="6404" y="2351"/>
                  <a:pt x="6391" y="2591"/>
                </a:cubicBezTo>
                <a:cubicBezTo>
                  <a:pt x="6380" y="2414"/>
                  <a:pt x="6363" y="2604"/>
                  <a:pt x="6353" y="2668"/>
                </a:cubicBezTo>
                <a:cubicBezTo>
                  <a:pt x="6335" y="2579"/>
                  <a:pt x="6328" y="2478"/>
                  <a:pt x="6339" y="2402"/>
                </a:cubicBezTo>
                <a:cubicBezTo>
                  <a:pt x="6373" y="2591"/>
                  <a:pt x="6401" y="2177"/>
                  <a:pt x="6418" y="2164"/>
                </a:cubicBezTo>
                <a:close/>
                <a:moveTo>
                  <a:pt x="19990" y="2164"/>
                </a:moveTo>
                <a:cubicBezTo>
                  <a:pt x="20004" y="2316"/>
                  <a:pt x="20010" y="2315"/>
                  <a:pt x="20014" y="2176"/>
                </a:cubicBezTo>
                <a:cubicBezTo>
                  <a:pt x="20041" y="2328"/>
                  <a:pt x="19983" y="2493"/>
                  <a:pt x="19976" y="2341"/>
                </a:cubicBezTo>
                <a:cubicBezTo>
                  <a:pt x="19983" y="2278"/>
                  <a:pt x="19986" y="2227"/>
                  <a:pt x="19990" y="2164"/>
                </a:cubicBezTo>
                <a:close/>
                <a:moveTo>
                  <a:pt x="7954" y="2168"/>
                </a:moveTo>
                <a:cubicBezTo>
                  <a:pt x="7939" y="2286"/>
                  <a:pt x="7925" y="2400"/>
                  <a:pt x="7954" y="2531"/>
                </a:cubicBezTo>
                <a:cubicBezTo>
                  <a:pt x="7968" y="2361"/>
                  <a:pt x="7986" y="2413"/>
                  <a:pt x="8000" y="2309"/>
                </a:cubicBezTo>
                <a:cubicBezTo>
                  <a:pt x="7986" y="2140"/>
                  <a:pt x="7968" y="2351"/>
                  <a:pt x="7954" y="2168"/>
                </a:cubicBezTo>
                <a:close/>
                <a:moveTo>
                  <a:pt x="7559" y="2180"/>
                </a:moveTo>
                <a:lnTo>
                  <a:pt x="7540" y="2305"/>
                </a:lnTo>
                <a:cubicBezTo>
                  <a:pt x="7553" y="2381"/>
                  <a:pt x="7547" y="2455"/>
                  <a:pt x="7556" y="2531"/>
                </a:cubicBezTo>
                <a:cubicBezTo>
                  <a:pt x="7570" y="2468"/>
                  <a:pt x="7563" y="2343"/>
                  <a:pt x="7576" y="2406"/>
                </a:cubicBezTo>
                <a:cubicBezTo>
                  <a:pt x="7582" y="2330"/>
                  <a:pt x="7566" y="2256"/>
                  <a:pt x="7559" y="2180"/>
                </a:cubicBezTo>
                <a:close/>
                <a:moveTo>
                  <a:pt x="20131" y="2212"/>
                </a:moveTo>
                <a:cubicBezTo>
                  <a:pt x="20183" y="2326"/>
                  <a:pt x="20176" y="2746"/>
                  <a:pt x="20145" y="2974"/>
                </a:cubicBezTo>
                <a:cubicBezTo>
                  <a:pt x="20104" y="2633"/>
                  <a:pt x="20052" y="3227"/>
                  <a:pt x="20007" y="3062"/>
                </a:cubicBezTo>
                <a:cubicBezTo>
                  <a:pt x="19987" y="2860"/>
                  <a:pt x="20032" y="2961"/>
                  <a:pt x="20021" y="2797"/>
                </a:cubicBezTo>
                <a:cubicBezTo>
                  <a:pt x="20001" y="2898"/>
                  <a:pt x="19962" y="2909"/>
                  <a:pt x="19966" y="2732"/>
                </a:cubicBezTo>
                <a:cubicBezTo>
                  <a:pt x="20007" y="2631"/>
                  <a:pt x="20011" y="2591"/>
                  <a:pt x="20045" y="2313"/>
                </a:cubicBezTo>
                <a:cubicBezTo>
                  <a:pt x="20059" y="2515"/>
                  <a:pt x="20076" y="2415"/>
                  <a:pt x="20093" y="2289"/>
                </a:cubicBezTo>
                <a:cubicBezTo>
                  <a:pt x="20111" y="2479"/>
                  <a:pt x="20117" y="2491"/>
                  <a:pt x="20128" y="2744"/>
                </a:cubicBezTo>
                <a:cubicBezTo>
                  <a:pt x="20162" y="2580"/>
                  <a:pt x="20142" y="2389"/>
                  <a:pt x="20131" y="2212"/>
                </a:cubicBezTo>
                <a:close/>
                <a:moveTo>
                  <a:pt x="6507" y="2233"/>
                </a:moveTo>
                <a:cubicBezTo>
                  <a:pt x="6516" y="2232"/>
                  <a:pt x="6526" y="2248"/>
                  <a:pt x="6536" y="2289"/>
                </a:cubicBezTo>
                <a:cubicBezTo>
                  <a:pt x="6522" y="2453"/>
                  <a:pt x="6505" y="2326"/>
                  <a:pt x="6492" y="2490"/>
                </a:cubicBezTo>
                <a:cubicBezTo>
                  <a:pt x="6505" y="2604"/>
                  <a:pt x="6522" y="2556"/>
                  <a:pt x="6508" y="2720"/>
                </a:cubicBezTo>
                <a:cubicBezTo>
                  <a:pt x="6487" y="2657"/>
                  <a:pt x="6436" y="2731"/>
                  <a:pt x="6440" y="2478"/>
                </a:cubicBezTo>
                <a:cubicBezTo>
                  <a:pt x="6460" y="2384"/>
                  <a:pt x="6481" y="2233"/>
                  <a:pt x="6507" y="2233"/>
                </a:cubicBezTo>
                <a:close/>
                <a:moveTo>
                  <a:pt x="17514" y="2237"/>
                </a:moveTo>
                <a:cubicBezTo>
                  <a:pt x="17499" y="2221"/>
                  <a:pt x="17480" y="2254"/>
                  <a:pt x="17467" y="2370"/>
                </a:cubicBezTo>
                <a:cubicBezTo>
                  <a:pt x="17493" y="2383"/>
                  <a:pt x="17516" y="2493"/>
                  <a:pt x="17542" y="2398"/>
                </a:cubicBezTo>
                <a:cubicBezTo>
                  <a:pt x="17541" y="2316"/>
                  <a:pt x="17529" y="2252"/>
                  <a:pt x="17514" y="2237"/>
                </a:cubicBezTo>
                <a:close/>
                <a:moveTo>
                  <a:pt x="4871" y="2241"/>
                </a:moveTo>
                <a:cubicBezTo>
                  <a:pt x="4881" y="2329"/>
                  <a:pt x="4891" y="2378"/>
                  <a:pt x="4905" y="2378"/>
                </a:cubicBezTo>
                <a:cubicBezTo>
                  <a:pt x="4871" y="2479"/>
                  <a:pt x="4867" y="2301"/>
                  <a:pt x="4843" y="2579"/>
                </a:cubicBezTo>
                <a:cubicBezTo>
                  <a:pt x="4836" y="2301"/>
                  <a:pt x="4812" y="2530"/>
                  <a:pt x="4788" y="2353"/>
                </a:cubicBezTo>
                <a:cubicBezTo>
                  <a:pt x="4815" y="2189"/>
                  <a:pt x="4843" y="2418"/>
                  <a:pt x="4871" y="2241"/>
                </a:cubicBezTo>
                <a:close/>
                <a:moveTo>
                  <a:pt x="6895" y="2245"/>
                </a:moveTo>
                <a:cubicBezTo>
                  <a:pt x="6913" y="2237"/>
                  <a:pt x="6930" y="2251"/>
                  <a:pt x="6947" y="2378"/>
                </a:cubicBezTo>
                <a:cubicBezTo>
                  <a:pt x="6913" y="2403"/>
                  <a:pt x="6923" y="2695"/>
                  <a:pt x="6892" y="2708"/>
                </a:cubicBezTo>
                <a:cubicBezTo>
                  <a:pt x="6857" y="2607"/>
                  <a:pt x="6895" y="2303"/>
                  <a:pt x="6867" y="2353"/>
                </a:cubicBezTo>
                <a:cubicBezTo>
                  <a:pt x="6857" y="2455"/>
                  <a:pt x="6875" y="2554"/>
                  <a:pt x="6847" y="2656"/>
                </a:cubicBezTo>
                <a:cubicBezTo>
                  <a:pt x="6830" y="2517"/>
                  <a:pt x="6840" y="2379"/>
                  <a:pt x="6843" y="2253"/>
                </a:cubicBezTo>
                <a:cubicBezTo>
                  <a:pt x="6861" y="2284"/>
                  <a:pt x="6878" y="2253"/>
                  <a:pt x="6895" y="2245"/>
                </a:cubicBezTo>
                <a:close/>
                <a:moveTo>
                  <a:pt x="4760" y="2253"/>
                </a:moveTo>
                <a:cubicBezTo>
                  <a:pt x="4774" y="2417"/>
                  <a:pt x="4774" y="2580"/>
                  <a:pt x="4750" y="2732"/>
                </a:cubicBezTo>
                <a:cubicBezTo>
                  <a:pt x="4722" y="2568"/>
                  <a:pt x="4736" y="2265"/>
                  <a:pt x="4760" y="2253"/>
                </a:cubicBezTo>
                <a:close/>
                <a:moveTo>
                  <a:pt x="1153" y="2257"/>
                </a:moveTo>
                <a:cubicBezTo>
                  <a:pt x="1126" y="2326"/>
                  <a:pt x="1098" y="2306"/>
                  <a:pt x="1067" y="2515"/>
                </a:cubicBezTo>
                <a:cubicBezTo>
                  <a:pt x="1088" y="2573"/>
                  <a:pt x="1115" y="2465"/>
                  <a:pt x="1153" y="2257"/>
                </a:cubicBezTo>
                <a:close/>
                <a:moveTo>
                  <a:pt x="7393" y="2257"/>
                </a:moveTo>
                <a:cubicBezTo>
                  <a:pt x="7379" y="2445"/>
                  <a:pt x="7400" y="2371"/>
                  <a:pt x="7410" y="2571"/>
                </a:cubicBezTo>
                <a:cubicBezTo>
                  <a:pt x="7431" y="2408"/>
                  <a:pt x="7451" y="2560"/>
                  <a:pt x="7475" y="2422"/>
                </a:cubicBezTo>
                <a:cubicBezTo>
                  <a:pt x="7447" y="2309"/>
                  <a:pt x="7417" y="2507"/>
                  <a:pt x="7393" y="2257"/>
                </a:cubicBezTo>
                <a:close/>
                <a:moveTo>
                  <a:pt x="8096" y="2257"/>
                </a:moveTo>
                <a:cubicBezTo>
                  <a:pt x="8082" y="2270"/>
                  <a:pt x="8066" y="2303"/>
                  <a:pt x="8053" y="2277"/>
                </a:cubicBezTo>
                <a:cubicBezTo>
                  <a:pt x="8063" y="2729"/>
                  <a:pt x="8094" y="2064"/>
                  <a:pt x="8125" y="2543"/>
                </a:cubicBezTo>
                <a:cubicBezTo>
                  <a:pt x="8125" y="2476"/>
                  <a:pt x="8129" y="2420"/>
                  <a:pt x="8139" y="2353"/>
                </a:cubicBezTo>
                <a:cubicBezTo>
                  <a:pt x="8125" y="2247"/>
                  <a:pt x="8111" y="2243"/>
                  <a:pt x="8096" y="2257"/>
                </a:cubicBezTo>
                <a:close/>
                <a:moveTo>
                  <a:pt x="17392" y="2269"/>
                </a:moveTo>
                <a:cubicBezTo>
                  <a:pt x="17310" y="2257"/>
                  <a:pt x="17257" y="2495"/>
                  <a:pt x="17168" y="2567"/>
                </a:cubicBezTo>
                <a:cubicBezTo>
                  <a:pt x="17225" y="2686"/>
                  <a:pt x="17282" y="2579"/>
                  <a:pt x="17342" y="2543"/>
                </a:cubicBezTo>
                <a:cubicBezTo>
                  <a:pt x="17332" y="2339"/>
                  <a:pt x="17367" y="2388"/>
                  <a:pt x="17392" y="2269"/>
                </a:cubicBezTo>
                <a:close/>
                <a:moveTo>
                  <a:pt x="1026" y="2297"/>
                </a:moveTo>
                <a:cubicBezTo>
                  <a:pt x="1026" y="2461"/>
                  <a:pt x="1001" y="2358"/>
                  <a:pt x="982" y="2547"/>
                </a:cubicBezTo>
                <a:cubicBezTo>
                  <a:pt x="1031" y="2647"/>
                  <a:pt x="1026" y="2484"/>
                  <a:pt x="1049" y="2434"/>
                </a:cubicBezTo>
                <a:cubicBezTo>
                  <a:pt x="1056" y="2346"/>
                  <a:pt x="1034" y="2385"/>
                  <a:pt x="1026" y="2297"/>
                </a:cubicBezTo>
                <a:close/>
                <a:moveTo>
                  <a:pt x="8178" y="2297"/>
                </a:moveTo>
                <a:lnTo>
                  <a:pt x="8149" y="2462"/>
                </a:lnTo>
                <a:cubicBezTo>
                  <a:pt x="8167" y="2557"/>
                  <a:pt x="8185" y="2570"/>
                  <a:pt x="8203" y="2474"/>
                </a:cubicBezTo>
                <a:lnTo>
                  <a:pt x="8178" y="2297"/>
                </a:lnTo>
                <a:close/>
                <a:moveTo>
                  <a:pt x="8567" y="2297"/>
                </a:moveTo>
                <a:cubicBezTo>
                  <a:pt x="8556" y="2534"/>
                  <a:pt x="8566" y="2557"/>
                  <a:pt x="8525" y="2631"/>
                </a:cubicBezTo>
                <a:cubicBezTo>
                  <a:pt x="8497" y="2432"/>
                  <a:pt x="8501" y="2297"/>
                  <a:pt x="8467" y="2309"/>
                </a:cubicBezTo>
                <a:cubicBezTo>
                  <a:pt x="8460" y="2546"/>
                  <a:pt x="8476" y="2610"/>
                  <a:pt x="8507" y="2797"/>
                </a:cubicBezTo>
                <a:cubicBezTo>
                  <a:pt x="8549" y="2560"/>
                  <a:pt x="8587" y="2820"/>
                  <a:pt x="8625" y="2845"/>
                </a:cubicBezTo>
                <a:cubicBezTo>
                  <a:pt x="8653" y="2571"/>
                  <a:pt x="8580" y="2521"/>
                  <a:pt x="8567" y="2297"/>
                </a:cubicBezTo>
                <a:close/>
                <a:moveTo>
                  <a:pt x="17409" y="2297"/>
                </a:moveTo>
                <a:cubicBezTo>
                  <a:pt x="17397" y="2312"/>
                  <a:pt x="17384" y="2366"/>
                  <a:pt x="17371" y="2474"/>
                </a:cubicBezTo>
                <a:cubicBezTo>
                  <a:pt x="17392" y="2610"/>
                  <a:pt x="17421" y="2408"/>
                  <a:pt x="17446" y="2353"/>
                </a:cubicBezTo>
                <a:cubicBezTo>
                  <a:pt x="17434" y="2306"/>
                  <a:pt x="17421" y="2282"/>
                  <a:pt x="17409" y="2297"/>
                </a:cubicBezTo>
                <a:close/>
                <a:moveTo>
                  <a:pt x="8334" y="2345"/>
                </a:moveTo>
                <a:cubicBezTo>
                  <a:pt x="8321" y="2297"/>
                  <a:pt x="8321" y="2418"/>
                  <a:pt x="8314" y="2466"/>
                </a:cubicBezTo>
                <a:cubicBezTo>
                  <a:pt x="8304" y="2515"/>
                  <a:pt x="8291" y="2369"/>
                  <a:pt x="8278" y="2539"/>
                </a:cubicBezTo>
                <a:cubicBezTo>
                  <a:pt x="8301" y="2599"/>
                  <a:pt x="8328" y="2611"/>
                  <a:pt x="8351" y="2647"/>
                </a:cubicBezTo>
                <a:cubicBezTo>
                  <a:pt x="8374" y="2562"/>
                  <a:pt x="8314" y="2443"/>
                  <a:pt x="8334" y="2345"/>
                </a:cubicBezTo>
                <a:close/>
                <a:moveTo>
                  <a:pt x="2760" y="2353"/>
                </a:moveTo>
                <a:cubicBezTo>
                  <a:pt x="2746" y="2429"/>
                  <a:pt x="2773" y="2531"/>
                  <a:pt x="2756" y="2619"/>
                </a:cubicBezTo>
                <a:cubicBezTo>
                  <a:pt x="2725" y="2657"/>
                  <a:pt x="2729" y="2265"/>
                  <a:pt x="2760" y="2353"/>
                </a:cubicBezTo>
                <a:close/>
                <a:moveTo>
                  <a:pt x="7360" y="2374"/>
                </a:moveTo>
                <a:cubicBezTo>
                  <a:pt x="7341" y="2569"/>
                  <a:pt x="7323" y="2376"/>
                  <a:pt x="7305" y="2523"/>
                </a:cubicBezTo>
                <a:cubicBezTo>
                  <a:pt x="7323" y="2572"/>
                  <a:pt x="7346" y="2523"/>
                  <a:pt x="7380" y="2511"/>
                </a:cubicBezTo>
                <a:lnTo>
                  <a:pt x="7360" y="2374"/>
                </a:lnTo>
                <a:close/>
                <a:moveTo>
                  <a:pt x="5002" y="2442"/>
                </a:moveTo>
                <a:cubicBezTo>
                  <a:pt x="5032" y="2445"/>
                  <a:pt x="5056" y="2504"/>
                  <a:pt x="5051" y="2744"/>
                </a:cubicBezTo>
                <a:cubicBezTo>
                  <a:pt x="5013" y="2416"/>
                  <a:pt x="4933" y="2807"/>
                  <a:pt x="4915" y="2478"/>
                </a:cubicBezTo>
                <a:cubicBezTo>
                  <a:pt x="4934" y="2491"/>
                  <a:pt x="4971" y="2439"/>
                  <a:pt x="5002" y="2442"/>
                </a:cubicBezTo>
                <a:close/>
                <a:moveTo>
                  <a:pt x="17611" y="2454"/>
                </a:moveTo>
                <a:cubicBezTo>
                  <a:pt x="17604" y="2749"/>
                  <a:pt x="17560" y="2540"/>
                  <a:pt x="17532" y="2688"/>
                </a:cubicBezTo>
                <a:cubicBezTo>
                  <a:pt x="17563" y="2712"/>
                  <a:pt x="17576" y="2811"/>
                  <a:pt x="17593" y="2885"/>
                </a:cubicBezTo>
                <a:cubicBezTo>
                  <a:pt x="17614" y="2713"/>
                  <a:pt x="17628" y="2700"/>
                  <a:pt x="17611" y="2454"/>
                </a:cubicBezTo>
                <a:close/>
                <a:moveTo>
                  <a:pt x="2818" y="2502"/>
                </a:moveTo>
                <a:cubicBezTo>
                  <a:pt x="2832" y="2502"/>
                  <a:pt x="2846" y="2467"/>
                  <a:pt x="2863" y="2643"/>
                </a:cubicBezTo>
                <a:cubicBezTo>
                  <a:pt x="2853" y="2732"/>
                  <a:pt x="2836" y="2680"/>
                  <a:pt x="2843" y="2768"/>
                </a:cubicBezTo>
                <a:cubicBezTo>
                  <a:pt x="2864" y="2768"/>
                  <a:pt x="2884" y="2822"/>
                  <a:pt x="2908" y="2885"/>
                </a:cubicBezTo>
                <a:cubicBezTo>
                  <a:pt x="2880" y="3037"/>
                  <a:pt x="2909" y="2936"/>
                  <a:pt x="2919" y="3062"/>
                </a:cubicBezTo>
                <a:cubicBezTo>
                  <a:pt x="2902" y="3239"/>
                  <a:pt x="2887" y="2972"/>
                  <a:pt x="2874" y="3099"/>
                </a:cubicBezTo>
                <a:cubicBezTo>
                  <a:pt x="2894" y="3339"/>
                  <a:pt x="2915" y="3250"/>
                  <a:pt x="2936" y="3377"/>
                </a:cubicBezTo>
                <a:cubicBezTo>
                  <a:pt x="2943" y="3465"/>
                  <a:pt x="2964" y="3767"/>
                  <a:pt x="2929" y="3691"/>
                </a:cubicBezTo>
                <a:cubicBezTo>
                  <a:pt x="2943" y="3526"/>
                  <a:pt x="2905" y="3630"/>
                  <a:pt x="2898" y="3453"/>
                </a:cubicBezTo>
                <a:cubicBezTo>
                  <a:pt x="2870" y="3718"/>
                  <a:pt x="2846" y="3400"/>
                  <a:pt x="2818" y="3514"/>
                </a:cubicBezTo>
                <a:cubicBezTo>
                  <a:pt x="2801" y="3299"/>
                  <a:pt x="2788" y="3236"/>
                  <a:pt x="2753" y="3236"/>
                </a:cubicBezTo>
                <a:cubicBezTo>
                  <a:pt x="2743" y="3299"/>
                  <a:pt x="2767" y="3390"/>
                  <a:pt x="2760" y="3453"/>
                </a:cubicBezTo>
                <a:cubicBezTo>
                  <a:pt x="2704" y="3200"/>
                  <a:pt x="2736" y="3022"/>
                  <a:pt x="2763" y="2656"/>
                </a:cubicBezTo>
                <a:cubicBezTo>
                  <a:pt x="2777" y="2744"/>
                  <a:pt x="2766" y="2809"/>
                  <a:pt x="2770" y="2885"/>
                </a:cubicBezTo>
                <a:cubicBezTo>
                  <a:pt x="2780" y="2822"/>
                  <a:pt x="2791" y="2984"/>
                  <a:pt x="2801" y="2933"/>
                </a:cubicBezTo>
                <a:cubicBezTo>
                  <a:pt x="2791" y="2858"/>
                  <a:pt x="2784" y="2784"/>
                  <a:pt x="2784" y="2708"/>
                </a:cubicBezTo>
                <a:cubicBezTo>
                  <a:pt x="2808" y="2582"/>
                  <a:pt x="2825" y="2730"/>
                  <a:pt x="2818" y="2502"/>
                </a:cubicBezTo>
                <a:close/>
                <a:moveTo>
                  <a:pt x="9459" y="2543"/>
                </a:moveTo>
                <a:cubicBezTo>
                  <a:pt x="9473" y="2631"/>
                  <a:pt x="9480" y="2720"/>
                  <a:pt x="9470" y="2809"/>
                </a:cubicBezTo>
                <a:cubicBezTo>
                  <a:pt x="9459" y="2758"/>
                  <a:pt x="9452" y="2669"/>
                  <a:pt x="9445" y="2720"/>
                </a:cubicBezTo>
                <a:cubicBezTo>
                  <a:pt x="9439" y="2733"/>
                  <a:pt x="9431" y="2795"/>
                  <a:pt x="9424" y="2744"/>
                </a:cubicBezTo>
                <a:lnTo>
                  <a:pt x="9459" y="2543"/>
                </a:lnTo>
                <a:close/>
                <a:moveTo>
                  <a:pt x="6581" y="2587"/>
                </a:moveTo>
                <a:cubicBezTo>
                  <a:pt x="6587" y="2591"/>
                  <a:pt x="6593" y="2608"/>
                  <a:pt x="6598" y="2656"/>
                </a:cubicBezTo>
                <a:cubicBezTo>
                  <a:pt x="6591" y="2719"/>
                  <a:pt x="6588" y="2770"/>
                  <a:pt x="6584" y="2833"/>
                </a:cubicBezTo>
                <a:cubicBezTo>
                  <a:pt x="6570" y="2744"/>
                  <a:pt x="6523" y="2768"/>
                  <a:pt x="6529" y="2591"/>
                </a:cubicBezTo>
                <a:cubicBezTo>
                  <a:pt x="6545" y="2695"/>
                  <a:pt x="6564" y="2575"/>
                  <a:pt x="6581" y="2587"/>
                </a:cubicBezTo>
                <a:close/>
                <a:moveTo>
                  <a:pt x="16985" y="2599"/>
                </a:moveTo>
                <a:cubicBezTo>
                  <a:pt x="16977" y="2611"/>
                  <a:pt x="16969" y="2638"/>
                  <a:pt x="16962" y="2668"/>
                </a:cubicBezTo>
                <a:cubicBezTo>
                  <a:pt x="16969" y="2716"/>
                  <a:pt x="16958" y="2752"/>
                  <a:pt x="16954" y="2801"/>
                </a:cubicBezTo>
                <a:cubicBezTo>
                  <a:pt x="16981" y="2885"/>
                  <a:pt x="16992" y="2691"/>
                  <a:pt x="17007" y="2607"/>
                </a:cubicBezTo>
                <a:cubicBezTo>
                  <a:pt x="16999" y="2589"/>
                  <a:pt x="16993" y="2587"/>
                  <a:pt x="16985" y="2599"/>
                </a:cubicBezTo>
                <a:close/>
                <a:moveTo>
                  <a:pt x="4419" y="2619"/>
                </a:moveTo>
                <a:cubicBezTo>
                  <a:pt x="4433" y="2620"/>
                  <a:pt x="4443" y="2747"/>
                  <a:pt x="4456" y="2784"/>
                </a:cubicBezTo>
                <a:cubicBezTo>
                  <a:pt x="4439" y="2999"/>
                  <a:pt x="4422" y="2794"/>
                  <a:pt x="4404" y="2668"/>
                </a:cubicBezTo>
                <a:cubicBezTo>
                  <a:pt x="4410" y="2633"/>
                  <a:pt x="4415" y="2619"/>
                  <a:pt x="4419" y="2619"/>
                </a:cubicBezTo>
                <a:close/>
                <a:moveTo>
                  <a:pt x="6633" y="2631"/>
                </a:moveTo>
                <a:cubicBezTo>
                  <a:pt x="6664" y="2758"/>
                  <a:pt x="6698" y="2670"/>
                  <a:pt x="6730" y="2797"/>
                </a:cubicBezTo>
                <a:cubicBezTo>
                  <a:pt x="6688" y="2885"/>
                  <a:pt x="6650" y="2756"/>
                  <a:pt x="6612" y="2756"/>
                </a:cubicBezTo>
                <a:lnTo>
                  <a:pt x="6633" y="2631"/>
                </a:lnTo>
                <a:close/>
                <a:moveTo>
                  <a:pt x="9825" y="2651"/>
                </a:moveTo>
                <a:cubicBezTo>
                  <a:pt x="9792" y="2919"/>
                  <a:pt x="9766" y="2572"/>
                  <a:pt x="9733" y="2853"/>
                </a:cubicBezTo>
                <a:cubicBezTo>
                  <a:pt x="9769" y="3080"/>
                  <a:pt x="9810" y="2612"/>
                  <a:pt x="9843" y="2893"/>
                </a:cubicBezTo>
                <a:cubicBezTo>
                  <a:pt x="9850" y="2813"/>
                  <a:pt x="9832" y="2732"/>
                  <a:pt x="9825" y="2651"/>
                </a:cubicBezTo>
                <a:close/>
                <a:moveTo>
                  <a:pt x="5240" y="2668"/>
                </a:moveTo>
                <a:cubicBezTo>
                  <a:pt x="5254" y="2845"/>
                  <a:pt x="5271" y="2644"/>
                  <a:pt x="5285" y="2821"/>
                </a:cubicBezTo>
                <a:cubicBezTo>
                  <a:pt x="5268" y="2897"/>
                  <a:pt x="5250" y="2948"/>
                  <a:pt x="5233" y="2885"/>
                </a:cubicBezTo>
                <a:cubicBezTo>
                  <a:pt x="5240" y="2822"/>
                  <a:pt x="5234" y="2743"/>
                  <a:pt x="5240" y="2668"/>
                </a:cubicBezTo>
                <a:close/>
                <a:moveTo>
                  <a:pt x="6770" y="2680"/>
                </a:moveTo>
                <a:cubicBezTo>
                  <a:pt x="6774" y="2682"/>
                  <a:pt x="6778" y="2695"/>
                  <a:pt x="6781" y="2720"/>
                </a:cubicBezTo>
                <a:cubicBezTo>
                  <a:pt x="6771" y="2796"/>
                  <a:pt x="6795" y="2870"/>
                  <a:pt x="6788" y="2946"/>
                </a:cubicBezTo>
                <a:cubicBezTo>
                  <a:pt x="6771" y="2844"/>
                  <a:pt x="6751" y="3010"/>
                  <a:pt x="6737" y="2833"/>
                </a:cubicBezTo>
                <a:cubicBezTo>
                  <a:pt x="6747" y="2757"/>
                  <a:pt x="6759" y="2674"/>
                  <a:pt x="6770" y="2680"/>
                </a:cubicBezTo>
                <a:close/>
                <a:moveTo>
                  <a:pt x="19669" y="2688"/>
                </a:moveTo>
                <a:cubicBezTo>
                  <a:pt x="19680" y="2705"/>
                  <a:pt x="19688" y="2768"/>
                  <a:pt x="19682" y="2857"/>
                </a:cubicBezTo>
                <a:cubicBezTo>
                  <a:pt x="19669" y="2718"/>
                  <a:pt x="19652" y="2986"/>
                  <a:pt x="19638" y="2797"/>
                </a:cubicBezTo>
                <a:cubicBezTo>
                  <a:pt x="19645" y="2702"/>
                  <a:pt x="19659" y="2670"/>
                  <a:pt x="19669" y="2688"/>
                </a:cubicBezTo>
                <a:close/>
                <a:moveTo>
                  <a:pt x="1499" y="2696"/>
                </a:moveTo>
                <a:cubicBezTo>
                  <a:pt x="1509" y="2797"/>
                  <a:pt x="1520" y="2756"/>
                  <a:pt x="1530" y="2845"/>
                </a:cubicBezTo>
                <a:cubicBezTo>
                  <a:pt x="1513" y="2971"/>
                  <a:pt x="1492" y="3074"/>
                  <a:pt x="1478" y="2909"/>
                </a:cubicBezTo>
                <a:cubicBezTo>
                  <a:pt x="1485" y="2846"/>
                  <a:pt x="1481" y="2772"/>
                  <a:pt x="1499" y="2696"/>
                </a:cubicBezTo>
                <a:close/>
                <a:moveTo>
                  <a:pt x="4998" y="2704"/>
                </a:moveTo>
                <a:cubicBezTo>
                  <a:pt x="5001" y="2701"/>
                  <a:pt x="5006" y="2710"/>
                  <a:pt x="5013" y="2732"/>
                </a:cubicBezTo>
                <a:cubicBezTo>
                  <a:pt x="4999" y="2808"/>
                  <a:pt x="5023" y="2910"/>
                  <a:pt x="4999" y="2986"/>
                </a:cubicBezTo>
                <a:cubicBezTo>
                  <a:pt x="4988" y="2948"/>
                  <a:pt x="4978" y="2959"/>
                  <a:pt x="4967" y="2845"/>
                </a:cubicBezTo>
                <a:cubicBezTo>
                  <a:pt x="4988" y="2807"/>
                  <a:pt x="4988" y="2712"/>
                  <a:pt x="4998" y="2704"/>
                </a:cubicBezTo>
                <a:close/>
                <a:moveTo>
                  <a:pt x="10418" y="2768"/>
                </a:moveTo>
                <a:cubicBezTo>
                  <a:pt x="10418" y="2927"/>
                  <a:pt x="10500" y="2963"/>
                  <a:pt x="10503" y="2829"/>
                </a:cubicBezTo>
                <a:cubicBezTo>
                  <a:pt x="10476" y="2792"/>
                  <a:pt x="10445" y="2878"/>
                  <a:pt x="10418" y="2768"/>
                </a:cubicBezTo>
                <a:close/>
                <a:moveTo>
                  <a:pt x="4622" y="2772"/>
                </a:moveTo>
                <a:cubicBezTo>
                  <a:pt x="4625" y="2760"/>
                  <a:pt x="4629" y="2762"/>
                  <a:pt x="4632" y="2784"/>
                </a:cubicBezTo>
                <a:cubicBezTo>
                  <a:pt x="4629" y="2911"/>
                  <a:pt x="4626" y="3124"/>
                  <a:pt x="4602" y="2998"/>
                </a:cubicBezTo>
                <a:cubicBezTo>
                  <a:pt x="4602" y="2960"/>
                  <a:pt x="4611" y="2808"/>
                  <a:pt x="4622" y="2772"/>
                </a:cubicBezTo>
                <a:close/>
                <a:moveTo>
                  <a:pt x="1637" y="2797"/>
                </a:moveTo>
                <a:cubicBezTo>
                  <a:pt x="1656" y="2828"/>
                  <a:pt x="1670" y="2926"/>
                  <a:pt x="1648" y="3046"/>
                </a:cubicBezTo>
                <a:cubicBezTo>
                  <a:pt x="1637" y="2743"/>
                  <a:pt x="1620" y="3059"/>
                  <a:pt x="1596" y="2946"/>
                </a:cubicBezTo>
                <a:cubicBezTo>
                  <a:pt x="1594" y="2800"/>
                  <a:pt x="1618" y="2765"/>
                  <a:pt x="1637" y="2797"/>
                </a:cubicBezTo>
                <a:close/>
                <a:moveTo>
                  <a:pt x="18439" y="2809"/>
                </a:moveTo>
                <a:cubicBezTo>
                  <a:pt x="18432" y="2986"/>
                  <a:pt x="18383" y="3147"/>
                  <a:pt x="18359" y="3046"/>
                </a:cubicBezTo>
                <a:cubicBezTo>
                  <a:pt x="18387" y="2819"/>
                  <a:pt x="18411" y="2859"/>
                  <a:pt x="18439" y="2809"/>
                </a:cubicBezTo>
                <a:close/>
                <a:moveTo>
                  <a:pt x="3720" y="2821"/>
                </a:moveTo>
                <a:cubicBezTo>
                  <a:pt x="3709" y="2811"/>
                  <a:pt x="3699" y="2821"/>
                  <a:pt x="3689" y="2877"/>
                </a:cubicBezTo>
                <a:cubicBezTo>
                  <a:pt x="3709" y="2914"/>
                  <a:pt x="3729" y="3039"/>
                  <a:pt x="3752" y="2889"/>
                </a:cubicBezTo>
                <a:cubicBezTo>
                  <a:pt x="3742" y="2858"/>
                  <a:pt x="3731" y="2830"/>
                  <a:pt x="3720" y="2821"/>
                </a:cubicBezTo>
                <a:close/>
                <a:moveTo>
                  <a:pt x="6890" y="2853"/>
                </a:moveTo>
                <a:cubicBezTo>
                  <a:pt x="6895" y="2855"/>
                  <a:pt x="6900" y="2869"/>
                  <a:pt x="6905" y="2897"/>
                </a:cubicBezTo>
                <a:cubicBezTo>
                  <a:pt x="6881" y="3061"/>
                  <a:pt x="6860" y="3033"/>
                  <a:pt x="6840" y="2958"/>
                </a:cubicBezTo>
                <a:cubicBezTo>
                  <a:pt x="6855" y="2929"/>
                  <a:pt x="6873" y="2846"/>
                  <a:pt x="6890" y="2853"/>
                </a:cubicBezTo>
                <a:close/>
                <a:moveTo>
                  <a:pt x="4081" y="2857"/>
                </a:moveTo>
                <a:cubicBezTo>
                  <a:pt x="4081" y="2973"/>
                  <a:pt x="4070" y="3011"/>
                  <a:pt x="4055" y="2933"/>
                </a:cubicBezTo>
                <a:cubicBezTo>
                  <a:pt x="4052" y="3100"/>
                  <a:pt x="4114" y="3075"/>
                  <a:pt x="4136" y="3139"/>
                </a:cubicBezTo>
                <a:cubicBezTo>
                  <a:pt x="4125" y="3409"/>
                  <a:pt x="4183" y="3617"/>
                  <a:pt x="4202" y="3707"/>
                </a:cubicBezTo>
                <a:cubicBezTo>
                  <a:pt x="4202" y="3450"/>
                  <a:pt x="4184" y="3191"/>
                  <a:pt x="4173" y="2921"/>
                </a:cubicBezTo>
                <a:cubicBezTo>
                  <a:pt x="4166" y="3384"/>
                  <a:pt x="4129" y="2844"/>
                  <a:pt x="4081" y="2857"/>
                </a:cubicBezTo>
                <a:close/>
                <a:moveTo>
                  <a:pt x="19842" y="2865"/>
                </a:moveTo>
                <a:cubicBezTo>
                  <a:pt x="19850" y="2864"/>
                  <a:pt x="19858" y="2880"/>
                  <a:pt x="19866" y="2921"/>
                </a:cubicBezTo>
                <a:cubicBezTo>
                  <a:pt x="19831" y="3048"/>
                  <a:pt x="19797" y="3174"/>
                  <a:pt x="19766" y="3022"/>
                </a:cubicBezTo>
                <a:cubicBezTo>
                  <a:pt x="19792" y="3013"/>
                  <a:pt x="19817" y="2867"/>
                  <a:pt x="19842" y="2865"/>
                </a:cubicBezTo>
                <a:close/>
                <a:moveTo>
                  <a:pt x="6930" y="2897"/>
                </a:moveTo>
                <a:cubicBezTo>
                  <a:pt x="6950" y="3087"/>
                  <a:pt x="6964" y="2871"/>
                  <a:pt x="6995" y="2921"/>
                </a:cubicBezTo>
                <a:cubicBezTo>
                  <a:pt x="6992" y="3010"/>
                  <a:pt x="6986" y="3099"/>
                  <a:pt x="6968" y="3175"/>
                </a:cubicBezTo>
                <a:cubicBezTo>
                  <a:pt x="6951" y="2960"/>
                  <a:pt x="6934" y="3150"/>
                  <a:pt x="6917" y="2986"/>
                </a:cubicBezTo>
                <a:cubicBezTo>
                  <a:pt x="6923" y="2961"/>
                  <a:pt x="6926" y="2935"/>
                  <a:pt x="6930" y="2897"/>
                </a:cubicBezTo>
                <a:close/>
                <a:moveTo>
                  <a:pt x="7766" y="2917"/>
                </a:moveTo>
                <a:cubicBezTo>
                  <a:pt x="7770" y="2918"/>
                  <a:pt x="7776" y="2929"/>
                  <a:pt x="7783" y="2958"/>
                </a:cubicBezTo>
                <a:cubicBezTo>
                  <a:pt x="7783" y="3033"/>
                  <a:pt x="7756" y="3175"/>
                  <a:pt x="7763" y="3352"/>
                </a:cubicBezTo>
                <a:cubicBezTo>
                  <a:pt x="7780" y="3264"/>
                  <a:pt x="7794" y="3375"/>
                  <a:pt x="7807" y="3501"/>
                </a:cubicBezTo>
                <a:cubicBezTo>
                  <a:pt x="7773" y="3615"/>
                  <a:pt x="7738" y="3868"/>
                  <a:pt x="7707" y="3691"/>
                </a:cubicBezTo>
                <a:cubicBezTo>
                  <a:pt x="7753" y="3514"/>
                  <a:pt x="7732" y="2913"/>
                  <a:pt x="7766" y="2917"/>
                </a:cubicBezTo>
                <a:close/>
                <a:moveTo>
                  <a:pt x="2852" y="2933"/>
                </a:moveTo>
                <a:cubicBezTo>
                  <a:pt x="2842" y="2883"/>
                  <a:pt x="2832" y="2996"/>
                  <a:pt x="2822" y="3046"/>
                </a:cubicBezTo>
                <a:cubicBezTo>
                  <a:pt x="2835" y="3171"/>
                  <a:pt x="2848" y="3120"/>
                  <a:pt x="2865" y="3195"/>
                </a:cubicBezTo>
                <a:cubicBezTo>
                  <a:pt x="2886" y="3108"/>
                  <a:pt x="2832" y="3009"/>
                  <a:pt x="2852" y="2933"/>
                </a:cubicBezTo>
                <a:close/>
                <a:moveTo>
                  <a:pt x="19968" y="2962"/>
                </a:moveTo>
                <a:cubicBezTo>
                  <a:pt x="19978" y="2965"/>
                  <a:pt x="19987" y="2999"/>
                  <a:pt x="19993" y="3062"/>
                </a:cubicBezTo>
                <a:cubicBezTo>
                  <a:pt x="19976" y="3138"/>
                  <a:pt x="19959" y="3224"/>
                  <a:pt x="19942" y="3034"/>
                </a:cubicBezTo>
                <a:cubicBezTo>
                  <a:pt x="19950" y="2984"/>
                  <a:pt x="19959" y="2958"/>
                  <a:pt x="19968" y="2962"/>
                </a:cubicBezTo>
                <a:close/>
                <a:moveTo>
                  <a:pt x="5558" y="2986"/>
                </a:moveTo>
                <a:cubicBezTo>
                  <a:pt x="5579" y="3251"/>
                  <a:pt x="5600" y="2920"/>
                  <a:pt x="5617" y="3135"/>
                </a:cubicBezTo>
                <a:cubicBezTo>
                  <a:pt x="5583" y="3274"/>
                  <a:pt x="5551" y="3248"/>
                  <a:pt x="5520" y="3236"/>
                </a:cubicBezTo>
                <a:lnTo>
                  <a:pt x="5558" y="2986"/>
                </a:lnTo>
                <a:close/>
                <a:moveTo>
                  <a:pt x="11747" y="2986"/>
                </a:moveTo>
                <a:cubicBezTo>
                  <a:pt x="11742" y="2999"/>
                  <a:pt x="11737" y="3027"/>
                  <a:pt x="11734" y="3074"/>
                </a:cubicBezTo>
                <a:cubicBezTo>
                  <a:pt x="11747" y="3277"/>
                  <a:pt x="11764" y="3058"/>
                  <a:pt x="11777" y="3139"/>
                </a:cubicBezTo>
                <a:cubicBezTo>
                  <a:pt x="11785" y="3038"/>
                  <a:pt x="11764" y="2947"/>
                  <a:pt x="11747" y="2986"/>
                </a:cubicBezTo>
                <a:close/>
                <a:moveTo>
                  <a:pt x="9383" y="3010"/>
                </a:moveTo>
                <a:cubicBezTo>
                  <a:pt x="9390" y="3086"/>
                  <a:pt x="9407" y="3160"/>
                  <a:pt x="9400" y="3236"/>
                </a:cubicBezTo>
                <a:cubicBezTo>
                  <a:pt x="9369" y="3084"/>
                  <a:pt x="9356" y="3125"/>
                  <a:pt x="9342" y="3352"/>
                </a:cubicBezTo>
                <a:cubicBezTo>
                  <a:pt x="9321" y="3087"/>
                  <a:pt x="9359" y="3073"/>
                  <a:pt x="9383" y="3010"/>
                </a:cubicBezTo>
                <a:close/>
                <a:moveTo>
                  <a:pt x="9304" y="3062"/>
                </a:moveTo>
                <a:cubicBezTo>
                  <a:pt x="9335" y="3277"/>
                  <a:pt x="9262" y="3440"/>
                  <a:pt x="9294" y="3642"/>
                </a:cubicBezTo>
                <a:cubicBezTo>
                  <a:pt x="9300" y="3567"/>
                  <a:pt x="9297" y="3492"/>
                  <a:pt x="9314" y="3429"/>
                </a:cubicBezTo>
                <a:cubicBezTo>
                  <a:pt x="9324" y="3429"/>
                  <a:pt x="9362" y="3593"/>
                  <a:pt x="9352" y="3707"/>
                </a:cubicBezTo>
                <a:cubicBezTo>
                  <a:pt x="9314" y="3543"/>
                  <a:pt x="9172" y="4324"/>
                  <a:pt x="9207" y="3654"/>
                </a:cubicBezTo>
                <a:cubicBezTo>
                  <a:pt x="9182" y="3642"/>
                  <a:pt x="9120" y="3832"/>
                  <a:pt x="9117" y="3542"/>
                </a:cubicBezTo>
                <a:cubicBezTo>
                  <a:pt x="9134" y="3365"/>
                  <a:pt x="9207" y="3338"/>
                  <a:pt x="9220" y="3566"/>
                </a:cubicBezTo>
                <a:cubicBezTo>
                  <a:pt x="9241" y="3237"/>
                  <a:pt x="9252" y="3577"/>
                  <a:pt x="9272" y="3590"/>
                </a:cubicBezTo>
                <a:cubicBezTo>
                  <a:pt x="9258" y="3350"/>
                  <a:pt x="9293" y="3201"/>
                  <a:pt x="9304" y="3062"/>
                </a:cubicBezTo>
                <a:close/>
                <a:moveTo>
                  <a:pt x="9242" y="3070"/>
                </a:moveTo>
                <a:cubicBezTo>
                  <a:pt x="9250" y="3077"/>
                  <a:pt x="9258" y="3097"/>
                  <a:pt x="9266" y="3135"/>
                </a:cubicBezTo>
                <a:cubicBezTo>
                  <a:pt x="9231" y="3287"/>
                  <a:pt x="9197" y="3261"/>
                  <a:pt x="9166" y="3236"/>
                </a:cubicBezTo>
                <a:cubicBezTo>
                  <a:pt x="9192" y="3150"/>
                  <a:pt x="9217" y="3051"/>
                  <a:pt x="9242" y="3070"/>
                </a:cubicBezTo>
                <a:close/>
                <a:moveTo>
                  <a:pt x="2369" y="3074"/>
                </a:moveTo>
                <a:cubicBezTo>
                  <a:pt x="2386" y="3037"/>
                  <a:pt x="2404" y="3049"/>
                  <a:pt x="2421" y="3087"/>
                </a:cubicBezTo>
                <a:cubicBezTo>
                  <a:pt x="2428" y="3226"/>
                  <a:pt x="2418" y="3350"/>
                  <a:pt x="2414" y="3489"/>
                </a:cubicBezTo>
                <a:cubicBezTo>
                  <a:pt x="2445" y="3173"/>
                  <a:pt x="2477" y="3290"/>
                  <a:pt x="2504" y="3252"/>
                </a:cubicBezTo>
                <a:cubicBezTo>
                  <a:pt x="2532" y="3568"/>
                  <a:pt x="2559" y="3527"/>
                  <a:pt x="2600" y="3679"/>
                </a:cubicBezTo>
                <a:cubicBezTo>
                  <a:pt x="2580" y="3906"/>
                  <a:pt x="2511" y="3706"/>
                  <a:pt x="2470" y="3642"/>
                </a:cubicBezTo>
                <a:cubicBezTo>
                  <a:pt x="2484" y="3718"/>
                  <a:pt x="2483" y="3793"/>
                  <a:pt x="2476" y="3856"/>
                </a:cubicBezTo>
                <a:cubicBezTo>
                  <a:pt x="2438" y="3856"/>
                  <a:pt x="2428" y="3769"/>
                  <a:pt x="2445" y="3630"/>
                </a:cubicBezTo>
                <a:cubicBezTo>
                  <a:pt x="2414" y="3681"/>
                  <a:pt x="2321" y="3807"/>
                  <a:pt x="2297" y="3364"/>
                </a:cubicBezTo>
                <a:cubicBezTo>
                  <a:pt x="2328" y="3491"/>
                  <a:pt x="2321" y="3326"/>
                  <a:pt x="2349" y="3377"/>
                </a:cubicBezTo>
                <a:cubicBezTo>
                  <a:pt x="2345" y="3275"/>
                  <a:pt x="2359" y="3176"/>
                  <a:pt x="2369" y="3074"/>
                </a:cubicBezTo>
                <a:close/>
                <a:moveTo>
                  <a:pt x="4033" y="3119"/>
                </a:moveTo>
                <a:cubicBezTo>
                  <a:pt x="4027" y="3125"/>
                  <a:pt x="4023" y="3147"/>
                  <a:pt x="4020" y="3195"/>
                </a:cubicBezTo>
                <a:cubicBezTo>
                  <a:pt x="4036" y="3353"/>
                  <a:pt x="4052" y="3207"/>
                  <a:pt x="4067" y="3304"/>
                </a:cubicBezTo>
                <a:cubicBezTo>
                  <a:pt x="4072" y="3231"/>
                  <a:pt x="4050" y="3099"/>
                  <a:pt x="4033" y="3119"/>
                </a:cubicBezTo>
                <a:close/>
                <a:moveTo>
                  <a:pt x="4209" y="3119"/>
                </a:moveTo>
                <a:cubicBezTo>
                  <a:pt x="4180" y="3236"/>
                  <a:pt x="4208" y="3289"/>
                  <a:pt x="4219" y="3223"/>
                </a:cubicBezTo>
                <a:cubicBezTo>
                  <a:pt x="4233" y="3302"/>
                  <a:pt x="4234" y="3380"/>
                  <a:pt x="4227" y="3445"/>
                </a:cubicBezTo>
                <a:cubicBezTo>
                  <a:pt x="4237" y="3497"/>
                  <a:pt x="4248" y="3444"/>
                  <a:pt x="4259" y="3509"/>
                </a:cubicBezTo>
                <a:cubicBezTo>
                  <a:pt x="4248" y="3431"/>
                  <a:pt x="4241" y="3120"/>
                  <a:pt x="4280" y="3381"/>
                </a:cubicBezTo>
                <a:cubicBezTo>
                  <a:pt x="4287" y="3302"/>
                  <a:pt x="4270" y="3221"/>
                  <a:pt x="4263" y="3143"/>
                </a:cubicBezTo>
                <a:cubicBezTo>
                  <a:pt x="4245" y="3247"/>
                  <a:pt x="4227" y="3236"/>
                  <a:pt x="4209" y="3119"/>
                </a:cubicBezTo>
                <a:close/>
                <a:moveTo>
                  <a:pt x="5692" y="3127"/>
                </a:moveTo>
                <a:cubicBezTo>
                  <a:pt x="5698" y="3125"/>
                  <a:pt x="5704" y="3137"/>
                  <a:pt x="5710" y="3175"/>
                </a:cubicBezTo>
                <a:cubicBezTo>
                  <a:pt x="5686" y="3314"/>
                  <a:pt x="5662" y="3488"/>
                  <a:pt x="5641" y="3324"/>
                </a:cubicBezTo>
                <a:cubicBezTo>
                  <a:pt x="5660" y="3277"/>
                  <a:pt x="5675" y="3133"/>
                  <a:pt x="5692" y="3127"/>
                </a:cubicBezTo>
                <a:close/>
                <a:moveTo>
                  <a:pt x="1813" y="3135"/>
                </a:moveTo>
                <a:cubicBezTo>
                  <a:pt x="1836" y="3162"/>
                  <a:pt x="1847" y="3476"/>
                  <a:pt x="1875" y="3514"/>
                </a:cubicBezTo>
                <a:cubicBezTo>
                  <a:pt x="1855" y="3703"/>
                  <a:pt x="1837" y="3302"/>
                  <a:pt x="1816" y="3542"/>
                </a:cubicBezTo>
                <a:cubicBezTo>
                  <a:pt x="1795" y="3415"/>
                  <a:pt x="1820" y="3223"/>
                  <a:pt x="1786" y="3223"/>
                </a:cubicBezTo>
                <a:cubicBezTo>
                  <a:pt x="1797" y="3148"/>
                  <a:pt x="1806" y="3126"/>
                  <a:pt x="1813" y="3135"/>
                </a:cubicBezTo>
                <a:close/>
                <a:moveTo>
                  <a:pt x="3945" y="3159"/>
                </a:moveTo>
                <a:lnTo>
                  <a:pt x="3913" y="3312"/>
                </a:lnTo>
                <a:cubicBezTo>
                  <a:pt x="3933" y="3394"/>
                  <a:pt x="3949" y="3286"/>
                  <a:pt x="3965" y="3368"/>
                </a:cubicBezTo>
                <a:cubicBezTo>
                  <a:pt x="3977" y="3298"/>
                  <a:pt x="3957" y="3229"/>
                  <a:pt x="3945" y="3159"/>
                </a:cubicBezTo>
                <a:close/>
                <a:moveTo>
                  <a:pt x="6560" y="3167"/>
                </a:moveTo>
                <a:cubicBezTo>
                  <a:pt x="6564" y="3157"/>
                  <a:pt x="6567" y="3162"/>
                  <a:pt x="6570" y="3187"/>
                </a:cubicBezTo>
                <a:cubicBezTo>
                  <a:pt x="6570" y="3301"/>
                  <a:pt x="6539" y="3515"/>
                  <a:pt x="6522" y="3389"/>
                </a:cubicBezTo>
                <a:cubicBezTo>
                  <a:pt x="6535" y="3351"/>
                  <a:pt x="6549" y="3198"/>
                  <a:pt x="6560" y="3167"/>
                </a:cubicBezTo>
                <a:close/>
                <a:moveTo>
                  <a:pt x="15285" y="3199"/>
                </a:moveTo>
                <a:cubicBezTo>
                  <a:pt x="15264" y="3190"/>
                  <a:pt x="15243" y="3212"/>
                  <a:pt x="15221" y="3264"/>
                </a:cubicBezTo>
                <a:cubicBezTo>
                  <a:pt x="15245" y="3381"/>
                  <a:pt x="15235" y="3486"/>
                  <a:pt x="15251" y="3590"/>
                </a:cubicBezTo>
                <a:cubicBezTo>
                  <a:pt x="15255" y="3525"/>
                  <a:pt x="15255" y="3443"/>
                  <a:pt x="15245" y="3364"/>
                </a:cubicBezTo>
                <a:cubicBezTo>
                  <a:pt x="15289" y="3378"/>
                  <a:pt x="15299" y="3407"/>
                  <a:pt x="15350" y="3316"/>
                </a:cubicBezTo>
                <a:cubicBezTo>
                  <a:pt x="15328" y="3251"/>
                  <a:pt x="15306" y="3209"/>
                  <a:pt x="15285" y="3199"/>
                </a:cubicBezTo>
                <a:close/>
                <a:moveTo>
                  <a:pt x="4347" y="3219"/>
                </a:moveTo>
                <a:cubicBezTo>
                  <a:pt x="4338" y="3237"/>
                  <a:pt x="4328" y="3274"/>
                  <a:pt x="4319" y="3352"/>
                </a:cubicBezTo>
                <a:cubicBezTo>
                  <a:pt x="4356" y="3444"/>
                  <a:pt x="4408" y="3587"/>
                  <a:pt x="4427" y="3248"/>
                </a:cubicBezTo>
                <a:cubicBezTo>
                  <a:pt x="4399" y="3316"/>
                  <a:pt x="4374" y="3167"/>
                  <a:pt x="4347" y="3219"/>
                </a:cubicBezTo>
                <a:close/>
                <a:moveTo>
                  <a:pt x="5757" y="3248"/>
                </a:moveTo>
                <a:cubicBezTo>
                  <a:pt x="5774" y="3262"/>
                  <a:pt x="5790" y="3296"/>
                  <a:pt x="5807" y="3340"/>
                </a:cubicBezTo>
                <a:cubicBezTo>
                  <a:pt x="5773" y="3416"/>
                  <a:pt x="5718" y="3517"/>
                  <a:pt x="5707" y="3264"/>
                </a:cubicBezTo>
                <a:cubicBezTo>
                  <a:pt x="5724" y="3238"/>
                  <a:pt x="5741" y="3233"/>
                  <a:pt x="5757" y="3248"/>
                </a:cubicBezTo>
                <a:close/>
                <a:moveTo>
                  <a:pt x="2957" y="3252"/>
                </a:moveTo>
                <a:cubicBezTo>
                  <a:pt x="2971" y="3252"/>
                  <a:pt x="2994" y="3452"/>
                  <a:pt x="2974" y="3566"/>
                </a:cubicBezTo>
                <a:cubicBezTo>
                  <a:pt x="2960" y="3452"/>
                  <a:pt x="2943" y="3353"/>
                  <a:pt x="2957" y="3252"/>
                </a:cubicBezTo>
                <a:close/>
                <a:moveTo>
                  <a:pt x="7638" y="3264"/>
                </a:moveTo>
                <a:cubicBezTo>
                  <a:pt x="7655" y="3390"/>
                  <a:pt x="7676" y="3136"/>
                  <a:pt x="7690" y="3377"/>
                </a:cubicBezTo>
                <a:cubicBezTo>
                  <a:pt x="7676" y="3503"/>
                  <a:pt x="7631" y="3453"/>
                  <a:pt x="7638" y="3264"/>
                </a:cubicBezTo>
                <a:close/>
                <a:moveTo>
                  <a:pt x="10423" y="3264"/>
                </a:moveTo>
                <a:cubicBezTo>
                  <a:pt x="10437" y="3352"/>
                  <a:pt x="10430" y="3414"/>
                  <a:pt x="10440" y="3489"/>
                </a:cubicBezTo>
                <a:cubicBezTo>
                  <a:pt x="10447" y="3451"/>
                  <a:pt x="10443" y="3402"/>
                  <a:pt x="10450" y="3364"/>
                </a:cubicBezTo>
                <a:cubicBezTo>
                  <a:pt x="10478" y="3478"/>
                  <a:pt x="10461" y="3578"/>
                  <a:pt x="10440" y="3667"/>
                </a:cubicBezTo>
                <a:cubicBezTo>
                  <a:pt x="10433" y="3629"/>
                  <a:pt x="10423" y="3527"/>
                  <a:pt x="10416" y="3578"/>
                </a:cubicBezTo>
                <a:cubicBezTo>
                  <a:pt x="10419" y="3641"/>
                  <a:pt x="10412" y="3693"/>
                  <a:pt x="10402" y="3743"/>
                </a:cubicBezTo>
                <a:cubicBezTo>
                  <a:pt x="10395" y="3705"/>
                  <a:pt x="10389" y="3653"/>
                  <a:pt x="10382" y="3602"/>
                </a:cubicBezTo>
                <a:cubicBezTo>
                  <a:pt x="10420" y="3425"/>
                  <a:pt x="10413" y="3479"/>
                  <a:pt x="10423" y="3264"/>
                </a:cubicBezTo>
                <a:close/>
                <a:moveTo>
                  <a:pt x="5840" y="3272"/>
                </a:moveTo>
                <a:cubicBezTo>
                  <a:pt x="5849" y="3267"/>
                  <a:pt x="5857" y="3287"/>
                  <a:pt x="5866" y="3312"/>
                </a:cubicBezTo>
                <a:cubicBezTo>
                  <a:pt x="5862" y="3438"/>
                  <a:pt x="5832" y="3528"/>
                  <a:pt x="5811" y="3389"/>
                </a:cubicBezTo>
                <a:cubicBezTo>
                  <a:pt x="5821" y="3306"/>
                  <a:pt x="5831" y="3277"/>
                  <a:pt x="5840" y="3272"/>
                </a:cubicBezTo>
                <a:close/>
                <a:moveTo>
                  <a:pt x="4864" y="3300"/>
                </a:moveTo>
                <a:cubicBezTo>
                  <a:pt x="4884" y="3414"/>
                  <a:pt x="4867" y="3517"/>
                  <a:pt x="4857" y="3618"/>
                </a:cubicBezTo>
                <a:cubicBezTo>
                  <a:pt x="4850" y="3555"/>
                  <a:pt x="4840" y="3602"/>
                  <a:pt x="4833" y="3514"/>
                </a:cubicBezTo>
                <a:cubicBezTo>
                  <a:pt x="4843" y="3438"/>
                  <a:pt x="4853" y="3376"/>
                  <a:pt x="4864" y="3300"/>
                </a:cubicBezTo>
                <a:close/>
                <a:moveTo>
                  <a:pt x="17226" y="3308"/>
                </a:moveTo>
                <a:cubicBezTo>
                  <a:pt x="17233" y="3318"/>
                  <a:pt x="17240" y="3352"/>
                  <a:pt x="17247" y="3364"/>
                </a:cubicBezTo>
                <a:lnTo>
                  <a:pt x="17219" y="3542"/>
                </a:lnTo>
                <a:cubicBezTo>
                  <a:pt x="17216" y="3491"/>
                  <a:pt x="17209" y="3439"/>
                  <a:pt x="17202" y="3401"/>
                </a:cubicBezTo>
                <a:cubicBezTo>
                  <a:pt x="17210" y="3312"/>
                  <a:pt x="17218" y="3299"/>
                  <a:pt x="17226" y="3308"/>
                </a:cubicBezTo>
                <a:close/>
                <a:moveTo>
                  <a:pt x="13394" y="3336"/>
                </a:moveTo>
                <a:cubicBezTo>
                  <a:pt x="13378" y="3313"/>
                  <a:pt x="13359" y="3335"/>
                  <a:pt x="13349" y="3433"/>
                </a:cubicBezTo>
                <a:cubicBezTo>
                  <a:pt x="13373" y="3550"/>
                  <a:pt x="13399" y="3445"/>
                  <a:pt x="13424" y="3497"/>
                </a:cubicBezTo>
                <a:cubicBezTo>
                  <a:pt x="13424" y="3426"/>
                  <a:pt x="13410" y="3359"/>
                  <a:pt x="13394" y="3336"/>
                </a:cubicBezTo>
                <a:close/>
                <a:moveTo>
                  <a:pt x="11105" y="3352"/>
                </a:moveTo>
                <a:cubicBezTo>
                  <a:pt x="11095" y="3467"/>
                  <a:pt x="11094" y="3596"/>
                  <a:pt x="11091" y="3711"/>
                </a:cubicBezTo>
                <a:cubicBezTo>
                  <a:pt x="11122" y="3863"/>
                  <a:pt x="11153" y="3759"/>
                  <a:pt x="11187" y="3606"/>
                </a:cubicBezTo>
                <a:cubicBezTo>
                  <a:pt x="11160" y="3530"/>
                  <a:pt x="11132" y="3391"/>
                  <a:pt x="11105" y="3352"/>
                </a:cubicBezTo>
                <a:close/>
                <a:moveTo>
                  <a:pt x="10105" y="3377"/>
                </a:moveTo>
                <a:cubicBezTo>
                  <a:pt x="10132" y="3478"/>
                  <a:pt x="10195" y="3326"/>
                  <a:pt x="10198" y="3554"/>
                </a:cubicBezTo>
                <a:cubicBezTo>
                  <a:pt x="10181" y="3478"/>
                  <a:pt x="10161" y="3579"/>
                  <a:pt x="10140" y="3566"/>
                </a:cubicBezTo>
                <a:cubicBezTo>
                  <a:pt x="10150" y="3667"/>
                  <a:pt x="10164" y="3630"/>
                  <a:pt x="10174" y="3719"/>
                </a:cubicBezTo>
                <a:cubicBezTo>
                  <a:pt x="10153" y="3795"/>
                  <a:pt x="10126" y="3845"/>
                  <a:pt x="10126" y="4009"/>
                </a:cubicBezTo>
                <a:cubicBezTo>
                  <a:pt x="10112" y="3794"/>
                  <a:pt x="10105" y="3591"/>
                  <a:pt x="10105" y="3377"/>
                </a:cubicBezTo>
                <a:close/>
                <a:moveTo>
                  <a:pt x="12814" y="3377"/>
                </a:moveTo>
                <a:cubicBezTo>
                  <a:pt x="12781" y="3354"/>
                  <a:pt x="12718" y="3387"/>
                  <a:pt x="12707" y="3626"/>
                </a:cubicBezTo>
                <a:cubicBezTo>
                  <a:pt x="12740" y="3512"/>
                  <a:pt x="12799" y="3525"/>
                  <a:pt x="12814" y="3377"/>
                </a:cubicBezTo>
                <a:close/>
                <a:moveTo>
                  <a:pt x="17153" y="3377"/>
                </a:moveTo>
                <a:cubicBezTo>
                  <a:pt x="17169" y="3386"/>
                  <a:pt x="17186" y="3446"/>
                  <a:pt x="17202" y="3566"/>
                </a:cubicBezTo>
                <a:cubicBezTo>
                  <a:pt x="17167" y="3541"/>
                  <a:pt x="17136" y="3641"/>
                  <a:pt x="17102" y="3489"/>
                </a:cubicBezTo>
                <a:cubicBezTo>
                  <a:pt x="17119" y="3407"/>
                  <a:pt x="17136" y="3367"/>
                  <a:pt x="17153" y="3377"/>
                </a:cubicBezTo>
                <a:close/>
                <a:moveTo>
                  <a:pt x="15433" y="3385"/>
                </a:moveTo>
                <a:cubicBezTo>
                  <a:pt x="15421" y="3412"/>
                  <a:pt x="15409" y="3521"/>
                  <a:pt x="15399" y="3417"/>
                </a:cubicBezTo>
                <a:cubicBezTo>
                  <a:pt x="15392" y="3486"/>
                  <a:pt x="15409" y="3557"/>
                  <a:pt x="15415" y="3626"/>
                </a:cubicBezTo>
                <a:cubicBezTo>
                  <a:pt x="15435" y="3557"/>
                  <a:pt x="15443" y="3478"/>
                  <a:pt x="15446" y="3397"/>
                </a:cubicBezTo>
                <a:cubicBezTo>
                  <a:pt x="15442" y="3376"/>
                  <a:pt x="15437" y="3375"/>
                  <a:pt x="15433" y="3385"/>
                </a:cubicBezTo>
                <a:close/>
                <a:moveTo>
                  <a:pt x="4506" y="3393"/>
                </a:moveTo>
                <a:cubicBezTo>
                  <a:pt x="4480" y="3497"/>
                  <a:pt x="4510" y="3603"/>
                  <a:pt x="4484" y="3707"/>
                </a:cubicBezTo>
                <a:cubicBezTo>
                  <a:pt x="4507" y="3694"/>
                  <a:pt x="4510" y="3588"/>
                  <a:pt x="4544" y="3445"/>
                </a:cubicBezTo>
                <a:cubicBezTo>
                  <a:pt x="4533" y="3406"/>
                  <a:pt x="4518" y="3445"/>
                  <a:pt x="4506" y="3393"/>
                </a:cubicBezTo>
                <a:close/>
                <a:moveTo>
                  <a:pt x="10292" y="3401"/>
                </a:moveTo>
                <a:cubicBezTo>
                  <a:pt x="10288" y="3439"/>
                  <a:pt x="10288" y="3491"/>
                  <a:pt x="10298" y="3542"/>
                </a:cubicBezTo>
                <a:cubicBezTo>
                  <a:pt x="10305" y="3491"/>
                  <a:pt x="10315" y="3453"/>
                  <a:pt x="10322" y="3542"/>
                </a:cubicBezTo>
                <a:cubicBezTo>
                  <a:pt x="10288" y="3580"/>
                  <a:pt x="10253" y="3640"/>
                  <a:pt x="10219" y="3501"/>
                </a:cubicBezTo>
                <a:cubicBezTo>
                  <a:pt x="10257" y="3476"/>
                  <a:pt x="10264" y="3388"/>
                  <a:pt x="10292" y="3401"/>
                </a:cubicBezTo>
                <a:close/>
                <a:moveTo>
                  <a:pt x="13580" y="3445"/>
                </a:moveTo>
                <a:cubicBezTo>
                  <a:pt x="13573" y="3667"/>
                  <a:pt x="13628" y="3519"/>
                  <a:pt x="13641" y="3630"/>
                </a:cubicBezTo>
                <a:cubicBezTo>
                  <a:pt x="13648" y="3606"/>
                  <a:pt x="13648" y="3579"/>
                  <a:pt x="13645" y="3542"/>
                </a:cubicBezTo>
                <a:cubicBezTo>
                  <a:pt x="13638" y="3517"/>
                  <a:pt x="13634" y="3494"/>
                  <a:pt x="13631" y="3457"/>
                </a:cubicBezTo>
                <a:cubicBezTo>
                  <a:pt x="13614" y="3581"/>
                  <a:pt x="13597" y="3433"/>
                  <a:pt x="13580" y="3445"/>
                </a:cubicBezTo>
                <a:close/>
                <a:moveTo>
                  <a:pt x="9777" y="3453"/>
                </a:moveTo>
                <a:cubicBezTo>
                  <a:pt x="9812" y="3428"/>
                  <a:pt x="9822" y="3666"/>
                  <a:pt x="9795" y="3856"/>
                </a:cubicBezTo>
                <a:cubicBezTo>
                  <a:pt x="9760" y="3805"/>
                  <a:pt x="9725" y="3845"/>
                  <a:pt x="9691" y="3731"/>
                </a:cubicBezTo>
                <a:cubicBezTo>
                  <a:pt x="9715" y="3643"/>
                  <a:pt x="9725" y="3517"/>
                  <a:pt x="9739" y="3530"/>
                </a:cubicBezTo>
                <a:cubicBezTo>
                  <a:pt x="9732" y="3618"/>
                  <a:pt x="9766" y="3629"/>
                  <a:pt x="9770" y="3667"/>
                </a:cubicBezTo>
                <a:cubicBezTo>
                  <a:pt x="9776" y="3591"/>
                  <a:pt x="9770" y="3516"/>
                  <a:pt x="9777" y="3453"/>
                </a:cubicBezTo>
                <a:close/>
                <a:moveTo>
                  <a:pt x="12431" y="3461"/>
                </a:moveTo>
                <a:cubicBezTo>
                  <a:pt x="12417" y="3464"/>
                  <a:pt x="12402" y="3475"/>
                  <a:pt x="12389" y="3469"/>
                </a:cubicBezTo>
                <a:cubicBezTo>
                  <a:pt x="12385" y="3642"/>
                  <a:pt x="12446" y="3666"/>
                  <a:pt x="12472" y="3493"/>
                </a:cubicBezTo>
                <a:cubicBezTo>
                  <a:pt x="12459" y="3462"/>
                  <a:pt x="12445" y="3458"/>
                  <a:pt x="12431" y="3461"/>
                </a:cubicBezTo>
                <a:close/>
                <a:moveTo>
                  <a:pt x="17068" y="3465"/>
                </a:moveTo>
                <a:cubicBezTo>
                  <a:pt x="17084" y="3462"/>
                  <a:pt x="17096" y="3517"/>
                  <a:pt x="17094" y="3630"/>
                </a:cubicBezTo>
                <a:cubicBezTo>
                  <a:pt x="17073" y="3479"/>
                  <a:pt x="17046" y="3756"/>
                  <a:pt x="17022" y="3642"/>
                </a:cubicBezTo>
                <a:cubicBezTo>
                  <a:pt x="17034" y="3529"/>
                  <a:pt x="17053" y="3468"/>
                  <a:pt x="17068" y="3465"/>
                </a:cubicBezTo>
                <a:close/>
                <a:moveTo>
                  <a:pt x="7688" y="3509"/>
                </a:moveTo>
                <a:cubicBezTo>
                  <a:pt x="7693" y="3512"/>
                  <a:pt x="7698" y="3525"/>
                  <a:pt x="7704" y="3554"/>
                </a:cubicBezTo>
                <a:cubicBezTo>
                  <a:pt x="7679" y="3781"/>
                  <a:pt x="7659" y="3643"/>
                  <a:pt x="7638" y="3630"/>
                </a:cubicBezTo>
                <a:cubicBezTo>
                  <a:pt x="7653" y="3592"/>
                  <a:pt x="7671" y="3503"/>
                  <a:pt x="7688" y="3509"/>
                </a:cubicBezTo>
                <a:close/>
                <a:moveTo>
                  <a:pt x="11056" y="3518"/>
                </a:moveTo>
                <a:cubicBezTo>
                  <a:pt x="11047" y="3534"/>
                  <a:pt x="11039" y="3567"/>
                  <a:pt x="11031" y="3602"/>
                </a:cubicBezTo>
                <a:cubicBezTo>
                  <a:pt x="11041" y="3744"/>
                  <a:pt x="11057" y="3602"/>
                  <a:pt x="11067" y="3614"/>
                </a:cubicBezTo>
                <a:cubicBezTo>
                  <a:pt x="11080" y="3709"/>
                  <a:pt x="11027" y="3698"/>
                  <a:pt x="11067" y="3864"/>
                </a:cubicBezTo>
                <a:cubicBezTo>
                  <a:pt x="11077" y="3757"/>
                  <a:pt x="11074" y="3648"/>
                  <a:pt x="11081" y="3530"/>
                </a:cubicBezTo>
                <a:cubicBezTo>
                  <a:pt x="11072" y="3500"/>
                  <a:pt x="11064" y="3501"/>
                  <a:pt x="11056" y="3518"/>
                </a:cubicBezTo>
                <a:close/>
                <a:moveTo>
                  <a:pt x="9504" y="3530"/>
                </a:moveTo>
                <a:cubicBezTo>
                  <a:pt x="9518" y="3707"/>
                  <a:pt x="9535" y="3439"/>
                  <a:pt x="9545" y="3679"/>
                </a:cubicBezTo>
                <a:cubicBezTo>
                  <a:pt x="9528" y="3767"/>
                  <a:pt x="9483" y="3707"/>
                  <a:pt x="9504" y="3530"/>
                </a:cubicBezTo>
                <a:close/>
                <a:moveTo>
                  <a:pt x="10685" y="3546"/>
                </a:moveTo>
                <a:cubicBezTo>
                  <a:pt x="10695" y="3530"/>
                  <a:pt x="10704" y="3533"/>
                  <a:pt x="10713" y="3590"/>
                </a:cubicBezTo>
                <a:cubicBezTo>
                  <a:pt x="10696" y="3792"/>
                  <a:pt x="10679" y="3629"/>
                  <a:pt x="10661" y="3654"/>
                </a:cubicBezTo>
                <a:cubicBezTo>
                  <a:pt x="10665" y="3705"/>
                  <a:pt x="10676" y="3754"/>
                  <a:pt x="10669" y="3791"/>
                </a:cubicBezTo>
                <a:cubicBezTo>
                  <a:pt x="10658" y="3728"/>
                  <a:pt x="10658" y="3669"/>
                  <a:pt x="10655" y="3618"/>
                </a:cubicBezTo>
                <a:cubicBezTo>
                  <a:pt x="10665" y="3599"/>
                  <a:pt x="10675" y="3562"/>
                  <a:pt x="10685" y="3546"/>
                </a:cubicBezTo>
                <a:close/>
                <a:moveTo>
                  <a:pt x="2636" y="3554"/>
                </a:moveTo>
                <a:cubicBezTo>
                  <a:pt x="2667" y="3566"/>
                  <a:pt x="2635" y="3742"/>
                  <a:pt x="2666" y="3868"/>
                </a:cubicBezTo>
                <a:lnTo>
                  <a:pt x="2632" y="4085"/>
                </a:lnTo>
                <a:cubicBezTo>
                  <a:pt x="2625" y="3984"/>
                  <a:pt x="2587" y="4020"/>
                  <a:pt x="2600" y="3856"/>
                </a:cubicBezTo>
                <a:cubicBezTo>
                  <a:pt x="2614" y="3805"/>
                  <a:pt x="2632" y="3921"/>
                  <a:pt x="2646" y="3908"/>
                </a:cubicBezTo>
                <a:cubicBezTo>
                  <a:pt x="2656" y="3795"/>
                  <a:pt x="2605" y="3668"/>
                  <a:pt x="2636" y="3554"/>
                </a:cubicBezTo>
                <a:close/>
                <a:moveTo>
                  <a:pt x="4389" y="3562"/>
                </a:moveTo>
                <a:cubicBezTo>
                  <a:pt x="4352" y="3549"/>
                  <a:pt x="4376" y="3790"/>
                  <a:pt x="4372" y="3916"/>
                </a:cubicBezTo>
                <a:cubicBezTo>
                  <a:pt x="4405" y="3980"/>
                  <a:pt x="4401" y="3663"/>
                  <a:pt x="4389" y="3562"/>
                </a:cubicBezTo>
                <a:close/>
                <a:moveTo>
                  <a:pt x="7856" y="3578"/>
                </a:moveTo>
                <a:cubicBezTo>
                  <a:pt x="7863" y="3568"/>
                  <a:pt x="7870" y="3591"/>
                  <a:pt x="7877" y="3654"/>
                </a:cubicBezTo>
                <a:cubicBezTo>
                  <a:pt x="7863" y="3781"/>
                  <a:pt x="7845" y="3817"/>
                  <a:pt x="7831" y="3691"/>
                </a:cubicBezTo>
                <a:cubicBezTo>
                  <a:pt x="7840" y="3628"/>
                  <a:pt x="7848" y="3587"/>
                  <a:pt x="7856" y="3578"/>
                </a:cubicBezTo>
                <a:close/>
                <a:moveTo>
                  <a:pt x="10941" y="3618"/>
                </a:moveTo>
                <a:cubicBezTo>
                  <a:pt x="10948" y="3620"/>
                  <a:pt x="10955" y="3635"/>
                  <a:pt x="10962" y="3667"/>
                </a:cubicBezTo>
                <a:cubicBezTo>
                  <a:pt x="10948" y="3983"/>
                  <a:pt x="10906" y="3919"/>
                  <a:pt x="10875" y="3868"/>
                </a:cubicBezTo>
                <a:cubicBezTo>
                  <a:pt x="10899" y="3726"/>
                  <a:pt x="10920" y="3613"/>
                  <a:pt x="10941" y="3618"/>
                </a:cubicBezTo>
                <a:close/>
                <a:moveTo>
                  <a:pt x="10298" y="3630"/>
                </a:moveTo>
                <a:cubicBezTo>
                  <a:pt x="10322" y="3706"/>
                  <a:pt x="10350" y="3642"/>
                  <a:pt x="10374" y="3743"/>
                </a:cubicBezTo>
                <a:cubicBezTo>
                  <a:pt x="10367" y="3806"/>
                  <a:pt x="10381" y="3893"/>
                  <a:pt x="10378" y="3957"/>
                </a:cubicBezTo>
                <a:cubicBezTo>
                  <a:pt x="10340" y="4134"/>
                  <a:pt x="10306" y="4082"/>
                  <a:pt x="10268" y="3969"/>
                </a:cubicBezTo>
                <a:cubicBezTo>
                  <a:pt x="10292" y="3855"/>
                  <a:pt x="10274" y="3731"/>
                  <a:pt x="10298" y="3630"/>
                </a:cubicBezTo>
                <a:close/>
                <a:moveTo>
                  <a:pt x="10240" y="3654"/>
                </a:moveTo>
                <a:cubicBezTo>
                  <a:pt x="10268" y="3857"/>
                  <a:pt x="10264" y="4045"/>
                  <a:pt x="10254" y="4235"/>
                </a:cubicBezTo>
                <a:cubicBezTo>
                  <a:pt x="10247" y="4159"/>
                  <a:pt x="10237" y="4146"/>
                  <a:pt x="10230" y="4134"/>
                </a:cubicBezTo>
                <a:cubicBezTo>
                  <a:pt x="10244" y="3970"/>
                  <a:pt x="10205" y="3806"/>
                  <a:pt x="10240" y="3654"/>
                </a:cubicBezTo>
                <a:close/>
                <a:moveTo>
                  <a:pt x="4419" y="3667"/>
                </a:moveTo>
                <a:cubicBezTo>
                  <a:pt x="4416" y="3739"/>
                  <a:pt x="4429" y="3810"/>
                  <a:pt x="4419" y="3868"/>
                </a:cubicBezTo>
                <a:cubicBezTo>
                  <a:pt x="4438" y="3839"/>
                  <a:pt x="4458" y="3940"/>
                  <a:pt x="4480" y="3795"/>
                </a:cubicBezTo>
                <a:cubicBezTo>
                  <a:pt x="4461" y="3738"/>
                  <a:pt x="4438" y="3782"/>
                  <a:pt x="4419" y="3667"/>
                </a:cubicBezTo>
                <a:close/>
                <a:moveTo>
                  <a:pt x="9071" y="3675"/>
                </a:moveTo>
                <a:cubicBezTo>
                  <a:pt x="9082" y="3690"/>
                  <a:pt x="9092" y="3741"/>
                  <a:pt x="9103" y="3791"/>
                </a:cubicBezTo>
                <a:cubicBezTo>
                  <a:pt x="9079" y="3893"/>
                  <a:pt x="9058" y="3893"/>
                  <a:pt x="9037" y="3779"/>
                </a:cubicBezTo>
                <a:cubicBezTo>
                  <a:pt x="9049" y="3678"/>
                  <a:pt x="9061" y="3659"/>
                  <a:pt x="9071" y="3675"/>
                </a:cubicBezTo>
                <a:close/>
                <a:moveTo>
                  <a:pt x="6127" y="3679"/>
                </a:moveTo>
                <a:cubicBezTo>
                  <a:pt x="6134" y="3669"/>
                  <a:pt x="6142" y="3692"/>
                  <a:pt x="6149" y="3755"/>
                </a:cubicBezTo>
                <a:cubicBezTo>
                  <a:pt x="6132" y="3882"/>
                  <a:pt x="6118" y="3918"/>
                  <a:pt x="6104" y="3791"/>
                </a:cubicBezTo>
                <a:cubicBezTo>
                  <a:pt x="6111" y="3728"/>
                  <a:pt x="6119" y="3688"/>
                  <a:pt x="6127" y="3679"/>
                </a:cubicBezTo>
                <a:close/>
                <a:moveTo>
                  <a:pt x="9935" y="3707"/>
                </a:moveTo>
                <a:cubicBezTo>
                  <a:pt x="9945" y="3712"/>
                  <a:pt x="9954" y="3744"/>
                  <a:pt x="9963" y="3820"/>
                </a:cubicBezTo>
                <a:cubicBezTo>
                  <a:pt x="9942" y="3971"/>
                  <a:pt x="9922" y="3932"/>
                  <a:pt x="9905" y="3844"/>
                </a:cubicBezTo>
                <a:cubicBezTo>
                  <a:pt x="9908" y="3819"/>
                  <a:pt x="9912" y="3793"/>
                  <a:pt x="9905" y="3755"/>
                </a:cubicBezTo>
                <a:cubicBezTo>
                  <a:pt x="9915" y="3724"/>
                  <a:pt x="9925" y="3702"/>
                  <a:pt x="9935" y="3707"/>
                </a:cubicBezTo>
                <a:close/>
                <a:moveTo>
                  <a:pt x="11508" y="3767"/>
                </a:moveTo>
                <a:cubicBezTo>
                  <a:pt x="11494" y="3894"/>
                  <a:pt x="11528" y="3792"/>
                  <a:pt x="11532" y="3957"/>
                </a:cubicBezTo>
                <a:cubicBezTo>
                  <a:pt x="11521" y="4096"/>
                  <a:pt x="11477" y="3934"/>
                  <a:pt x="11487" y="3808"/>
                </a:cubicBezTo>
                <a:cubicBezTo>
                  <a:pt x="11501" y="3883"/>
                  <a:pt x="11497" y="3717"/>
                  <a:pt x="11508" y="3767"/>
                </a:cubicBezTo>
                <a:close/>
                <a:moveTo>
                  <a:pt x="4348" y="3783"/>
                </a:moveTo>
                <a:cubicBezTo>
                  <a:pt x="4337" y="3833"/>
                  <a:pt x="4298" y="3997"/>
                  <a:pt x="4266" y="3848"/>
                </a:cubicBezTo>
                <a:cubicBezTo>
                  <a:pt x="4277" y="4035"/>
                  <a:pt x="4344" y="3970"/>
                  <a:pt x="4373" y="4057"/>
                </a:cubicBezTo>
                <a:cubicBezTo>
                  <a:pt x="4394" y="3908"/>
                  <a:pt x="4326" y="3970"/>
                  <a:pt x="4348" y="3783"/>
                </a:cubicBezTo>
                <a:close/>
                <a:moveTo>
                  <a:pt x="10781" y="3795"/>
                </a:moveTo>
                <a:cubicBezTo>
                  <a:pt x="10795" y="3810"/>
                  <a:pt x="10806" y="3861"/>
                  <a:pt x="10803" y="3969"/>
                </a:cubicBezTo>
                <a:cubicBezTo>
                  <a:pt x="10782" y="3868"/>
                  <a:pt x="10758" y="4033"/>
                  <a:pt x="10737" y="3856"/>
                </a:cubicBezTo>
                <a:cubicBezTo>
                  <a:pt x="10748" y="3805"/>
                  <a:pt x="10766" y="3781"/>
                  <a:pt x="10781" y="3795"/>
                </a:cubicBezTo>
                <a:close/>
                <a:moveTo>
                  <a:pt x="2255" y="3880"/>
                </a:moveTo>
                <a:cubicBezTo>
                  <a:pt x="2265" y="3969"/>
                  <a:pt x="2279" y="3833"/>
                  <a:pt x="2293" y="3985"/>
                </a:cubicBezTo>
                <a:cubicBezTo>
                  <a:pt x="2238" y="4288"/>
                  <a:pt x="2338" y="4147"/>
                  <a:pt x="2325" y="4388"/>
                </a:cubicBezTo>
                <a:cubicBezTo>
                  <a:pt x="2297" y="4261"/>
                  <a:pt x="2234" y="4527"/>
                  <a:pt x="2231" y="4186"/>
                </a:cubicBezTo>
                <a:lnTo>
                  <a:pt x="2245" y="4287"/>
                </a:lnTo>
                <a:cubicBezTo>
                  <a:pt x="2259" y="4148"/>
                  <a:pt x="2255" y="4019"/>
                  <a:pt x="2255" y="3880"/>
                </a:cubicBezTo>
                <a:close/>
                <a:moveTo>
                  <a:pt x="14044" y="3884"/>
                </a:moveTo>
                <a:cubicBezTo>
                  <a:pt x="14030" y="3861"/>
                  <a:pt x="14016" y="3899"/>
                  <a:pt x="14001" y="3957"/>
                </a:cubicBezTo>
                <a:cubicBezTo>
                  <a:pt x="14016" y="4038"/>
                  <a:pt x="14008" y="4093"/>
                  <a:pt x="14019" y="4174"/>
                </a:cubicBezTo>
                <a:cubicBezTo>
                  <a:pt x="14023" y="4070"/>
                  <a:pt x="14040" y="3988"/>
                  <a:pt x="14044" y="3884"/>
                </a:cubicBezTo>
                <a:close/>
                <a:moveTo>
                  <a:pt x="7783" y="3896"/>
                </a:moveTo>
                <a:cubicBezTo>
                  <a:pt x="7773" y="3985"/>
                  <a:pt x="7801" y="4070"/>
                  <a:pt x="7797" y="4158"/>
                </a:cubicBezTo>
                <a:cubicBezTo>
                  <a:pt x="7780" y="4284"/>
                  <a:pt x="7766" y="4325"/>
                  <a:pt x="7749" y="4198"/>
                </a:cubicBezTo>
                <a:cubicBezTo>
                  <a:pt x="7773" y="4122"/>
                  <a:pt x="7752" y="3820"/>
                  <a:pt x="7783" y="3896"/>
                </a:cubicBezTo>
                <a:close/>
                <a:moveTo>
                  <a:pt x="10544" y="3896"/>
                </a:moveTo>
                <a:cubicBezTo>
                  <a:pt x="10554" y="3915"/>
                  <a:pt x="10565" y="3944"/>
                  <a:pt x="10575" y="3945"/>
                </a:cubicBezTo>
                <a:cubicBezTo>
                  <a:pt x="10551" y="4159"/>
                  <a:pt x="10509" y="4186"/>
                  <a:pt x="10509" y="3920"/>
                </a:cubicBezTo>
                <a:cubicBezTo>
                  <a:pt x="10522" y="3870"/>
                  <a:pt x="10533" y="3877"/>
                  <a:pt x="10544" y="3896"/>
                </a:cubicBezTo>
                <a:close/>
                <a:moveTo>
                  <a:pt x="15461" y="3900"/>
                </a:moveTo>
                <a:cubicBezTo>
                  <a:pt x="15435" y="3900"/>
                  <a:pt x="15432" y="4152"/>
                  <a:pt x="15450" y="4291"/>
                </a:cubicBezTo>
                <a:cubicBezTo>
                  <a:pt x="15450" y="4165"/>
                  <a:pt x="15482" y="4039"/>
                  <a:pt x="15461" y="3900"/>
                </a:cubicBezTo>
                <a:close/>
                <a:moveTo>
                  <a:pt x="2438" y="3945"/>
                </a:moveTo>
                <a:cubicBezTo>
                  <a:pt x="2452" y="4008"/>
                  <a:pt x="2467" y="3959"/>
                  <a:pt x="2484" y="4085"/>
                </a:cubicBezTo>
                <a:cubicBezTo>
                  <a:pt x="2463" y="4237"/>
                  <a:pt x="2418" y="4134"/>
                  <a:pt x="2438" y="3945"/>
                </a:cubicBezTo>
                <a:close/>
                <a:moveTo>
                  <a:pt x="12354" y="3953"/>
                </a:moveTo>
                <a:cubicBezTo>
                  <a:pt x="12363" y="3948"/>
                  <a:pt x="12371" y="3966"/>
                  <a:pt x="12378" y="4073"/>
                </a:cubicBezTo>
                <a:cubicBezTo>
                  <a:pt x="12364" y="4200"/>
                  <a:pt x="12319" y="4146"/>
                  <a:pt x="12326" y="3957"/>
                </a:cubicBezTo>
                <a:cubicBezTo>
                  <a:pt x="12335" y="3982"/>
                  <a:pt x="12345" y="3957"/>
                  <a:pt x="12354" y="3953"/>
                </a:cubicBezTo>
                <a:close/>
                <a:moveTo>
                  <a:pt x="2042" y="3957"/>
                </a:moveTo>
                <a:cubicBezTo>
                  <a:pt x="2052" y="3949"/>
                  <a:pt x="2062" y="3965"/>
                  <a:pt x="2069" y="4009"/>
                </a:cubicBezTo>
                <a:cubicBezTo>
                  <a:pt x="2069" y="4186"/>
                  <a:pt x="2051" y="4298"/>
                  <a:pt x="2034" y="4311"/>
                </a:cubicBezTo>
                <a:cubicBezTo>
                  <a:pt x="2034" y="4084"/>
                  <a:pt x="2010" y="4223"/>
                  <a:pt x="1996" y="4388"/>
                </a:cubicBezTo>
                <a:cubicBezTo>
                  <a:pt x="1978" y="4198"/>
                  <a:pt x="2012" y="3979"/>
                  <a:pt x="2042" y="3957"/>
                </a:cubicBezTo>
                <a:close/>
                <a:moveTo>
                  <a:pt x="15890" y="3961"/>
                </a:moveTo>
                <a:cubicBezTo>
                  <a:pt x="15902" y="3964"/>
                  <a:pt x="15914" y="4000"/>
                  <a:pt x="15926" y="4057"/>
                </a:cubicBezTo>
                <a:cubicBezTo>
                  <a:pt x="15899" y="4209"/>
                  <a:pt x="15878" y="3998"/>
                  <a:pt x="15854" y="4073"/>
                </a:cubicBezTo>
                <a:cubicBezTo>
                  <a:pt x="15866" y="3991"/>
                  <a:pt x="15878" y="3957"/>
                  <a:pt x="15890" y="3961"/>
                </a:cubicBezTo>
                <a:close/>
                <a:moveTo>
                  <a:pt x="2566" y="3985"/>
                </a:moveTo>
                <a:cubicBezTo>
                  <a:pt x="2580" y="4061"/>
                  <a:pt x="2573" y="4122"/>
                  <a:pt x="2587" y="4210"/>
                </a:cubicBezTo>
                <a:cubicBezTo>
                  <a:pt x="2569" y="4337"/>
                  <a:pt x="2556" y="4285"/>
                  <a:pt x="2542" y="4146"/>
                </a:cubicBezTo>
                <a:lnTo>
                  <a:pt x="2566" y="3985"/>
                </a:lnTo>
                <a:close/>
                <a:moveTo>
                  <a:pt x="1439" y="4005"/>
                </a:moveTo>
                <a:cubicBezTo>
                  <a:pt x="1433" y="3998"/>
                  <a:pt x="1426" y="4006"/>
                  <a:pt x="1420" y="4041"/>
                </a:cubicBezTo>
                <a:cubicBezTo>
                  <a:pt x="1446" y="4252"/>
                  <a:pt x="1469" y="4252"/>
                  <a:pt x="1495" y="4146"/>
                </a:cubicBezTo>
                <a:cubicBezTo>
                  <a:pt x="1475" y="4181"/>
                  <a:pt x="1458" y="4026"/>
                  <a:pt x="1439" y="4005"/>
                </a:cubicBezTo>
                <a:close/>
                <a:moveTo>
                  <a:pt x="4942" y="4005"/>
                </a:moveTo>
                <a:cubicBezTo>
                  <a:pt x="4932" y="3997"/>
                  <a:pt x="4910" y="4236"/>
                  <a:pt x="4917" y="4311"/>
                </a:cubicBezTo>
                <a:cubicBezTo>
                  <a:pt x="4947" y="4449"/>
                  <a:pt x="4930" y="3984"/>
                  <a:pt x="4947" y="4110"/>
                </a:cubicBezTo>
                <a:cubicBezTo>
                  <a:pt x="4948" y="4038"/>
                  <a:pt x="4946" y="4007"/>
                  <a:pt x="4942" y="4005"/>
                </a:cubicBezTo>
                <a:close/>
                <a:moveTo>
                  <a:pt x="10810" y="4021"/>
                </a:moveTo>
                <a:cubicBezTo>
                  <a:pt x="10824" y="4109"/>
                  <a:pt x="10831" y="4211"/>
                  <a:pt x="10821" y="4287"/>
                </a:cubicBezTo>
                <a:cubicBezTo>
                  <a:pt x="10810" y="4236"/>
                  <a:pt x="10799" y="4285"/>
                  <a:pt x="10789" y="4235"/>
                </a:cubicBezTo>
                <a:cubicBezTo>
                  <a:pt x="10796" y="4171"/>
                  <a:pt x="10782" y="4108"/>
                  <a:pt x="10789" y="4057"/>
                </a:cubicBezTo>
                <a:cubicBezTo>
                  <a:pt x="10796" y="4083"/>
                  <a:pt x="10803" y="4072"/>
                  <a:pt x="10810" y="4021"/>
                </a:cubicBezTo>
                <a:close/>
                <a:moveTo>
                  <a:pt x="3678" y="4045"/>
                </a:moveTo>
                <a:cubicBezTo>
                  <a:pt x="3709" y="4273"/>
                  <a:pt x="3744" y="3958"/>
                  <a:pt x="3776" y="4210"/>
                </a:cubicBezTo>
                <a:cubicBezTo>
                  <a:pt x="3772" y="4400"/>
                  <a:pt x="3658" y="4323"/>
                  <a:pt x="3678" y="4045"/>
                </a:cubicBezTo>
                <a:close/>
                <a:moveTo>
                  <a:pt x="3869" y="4057"/>
                </a:moveTo>
                <a:cubicBezTo>
                  <a:pt x="3890" y="4285"/>
                  <a:pt x="3910" y="4200"/>
                  <a:pt x="3931" y="4351"/>
                </a:cubicBezTo>
                <a:cubicBezTo>
                  <a:pt x="3907" y="4503"/>
                  <a:pt x="3887" y="4237"/>
                  <a:pt x="3859" y="4541"/>
                </a:cubicBezTo>
                <a:cubicBezTo>
                  <a:pt x="3849" y="4414"/>
                  <a:pt x="3834" y="4516"/>
                  <a:pt x="3820" y="4351"/>
                </a:cubicBezTo>
                <a:cubicBezTo>
                  <a:pt x="3851" y="4212"/>
                  <a:pt x="3845" y="4247"/>
                  <a:pt x="3869" y="4057"/>
                </a:cubicBezTo>
                <a:close/>
                <a:moveTo>
                  <a:pt x="4984" y="4069"/>
                </a:moveTo>
                <a:cubicBezTo>
                  <a:pt x="4973" y="4091"/>
                  <a:pt x="4962" y="4139"/>
                  <a:pt x="4951" y="4218"/>
                </a:cubicBezTo>
                <a:cubicBezTo>
                  <a:pt x="4973" y="4290"/>
                  <a:pt x="4992" y="4277"/>
                  <a:pt x="5015" y="4090"/>
                </a:cubicBezTo>
                <a:cubicBezTo>
                  <a:pt x="5005" y="4053"/>
                  <a:pt x="4995" y="4048"/>
                  <a:pt x="4984" y="4069"/>
                </a:cubicBezTo>
                <a:close/>
                <a:moveTo>
                  <a:pt x="14192" y="4073"/>
                </a:moveTo>
                <a:cubicBezTo>
                  <a:pt x="14209" y="4149"/>
                  <a:pt x="14227" y="4098"/>
                  <a:pt x="14241" y="4275"/>
                </a:cubicBezTo>
                <a:cubicBezTo>
                  <a:pt x="14214" y="4464"/>
                  <a:pt x="14189" y="4475"/>
                  <a:pt x="14162" y="4512"/>
                </a:cubicBezTo>
                <a:lnTo>
                  <a:pt x="14144" y="4363"/>
                </a:lnTo>
                <a:cubicBezTo>
                  <a:pt x="14182" y="4288"/>
                  <a:pt x="14175" y="4314"/>
                  <a:pt x="14192" y="4073"/>
                </a:cubicBezTo>
                <a:close/>
                <a:moveTo>
                  <a:pt x="15076" y="4081"/>
                </a:moveTo>
                <a:cubicBezTo>
                  <a:pt x="15085" y="4086"/>
                  <a:pt x="15094" y="4109"/>
                  <a:pt x="15104" y="4122"/>
                </a:cubicBezTo>
                <a:cubicBezTo>
                  <a:pt x="15104" y="4273"/>
                  <a:pt x="15077" y="4222"/>
                  <a:pt x="15056" y="4424"/>
                </a:cubicBezTo>
                <a:cubicBezTo>
                  <a:pt x="15035" y="4323"/>
                  <a:pt x="15056" y="4247"/>
                  <a:pt x="15046" y="4146"/>
                </a:cubicBezTo>
                <a:cubicBezTo>
                  <a:pt x="15056" y="4089"/>
                  <a:pt x="15066" y="4077"/>
                  <a:pt x="15076" y="4081"/>
                </a:cubicBezTo>
                <a:close/>
                <a:moveTo>
                  <a:pt x="13833" y="4085"/>
                </a:moveTo>
                <a:cubicBezTo>
                  <a:pt x="13850" y="4288"/>
                  <a:pt x="13899" y="4134"/>
                  <a:pt x="13874" y="4412"/>
                </a:cubicBezTo>
                <a:cubicBezTo>
                  <a:pt x="13864" y="4247"/>
                  <a:pt x="13822" y="4288"/>
                  <a:pt x="13833" y="4085"/>
                </a:cubicBezTo>
                <a:close/>
                <a:moveTo>
                  <a:pt x="21121" y="4098"/>
                </a:moveTo>
                <a:cubicBezTo>
                  <a:pt x="21127" y="4090"/>
                  <a:pt x="21133" y="4099"/>
                  <a:pt x="21137" y="4134"/>
                </a:cubicBezTo>
                <a:cubicBezTo>
                  <a:pt x="21137" y="4298"/>
                  <a:pt x="21103" y="4388"/>
                  <a:pt x="21085" y="4376"/>
                </a:cubicBezTo>
                <a:cubicBezTo>
                  <a:pt x="21085" y="4290"/>
                  <a:pt x="21104" y="4119"/>
                  <a:pt x="21121" y="4098"/>
                </a:cubicBezTo>
                <a:close/>
                <a:moveTo>
                  <a:pt x="14348" y="4122"/>
                </a:moveTo>
                <a:cubicBezTo>
                  <a:pt x="14361" y="4235"/>
                  <a:pt x="14414" y="4135"/>
                  <a:pt x="14403" y="4376"/>
                </a:cubicBezTo>
                <a:cubicBezTo>
                  <a:pt x="14379" y="4148"/>
                  <a:pt x="14337" y="4513"/>
                  <a:pt x="14348" y="4122"/>
                </a:cubicBezTo>
                <a:close/>
                <a:moveTo>
                  <a:pt x="10860" y="4130"/>
                </a:moveTo>
                <a:cubicBezTo>
                  <a:pt x="10886" y="4103"/>
                  <a:pt x="10912" y="4203"/>
                  <a:pt x="10938" y="4146"/>
                </a:cubicBezTo>
                <a:cubicBezTo>
                  <a:pt x="10904" y="4361"/>
                  <a:pt x="10869" y="4324"/>
                  <a:pt x="10834" y="4210"/>
                </a:cubicBezTo>
                <a:cubicBezTo>
                  <a:pt x="10843" y="4163"/>
                  <a:pt x="10852" y="4139"/>
                  <a:pt x="10860" y="4130"/>
                </a:cubicBezTo>
                <a:close/>
                <a:moveTo>
                  <a:pt x="15176" y="4198"/>
                </a:moveTo>
                <a:cubicBezTo>
                  <a:pt x="15180" y="4213"/>
                  <a:pt x="15183" y="4250"/>
                  <a:pt x="15180" y="4323"/>
                </a:cubicBezTo>
                <a:cubicBezTo>
                  <a:pt x="15149" y="4235"/>
                  <a:pt x="15156" y="4526"/>
                  <a:pt x="15128" y="4400"/>
                </a:cubicBezTo>
                <a:cubicBezTo>
                  <a:pt x="15123" y="4324"/>
                  <a:pt x="15161" y="4155"/>
                  <a:pt x="15176" y="4198"/>
                </a:cubicBezTo>
                <a:close/>
                <a:moveTo>
                  <a:pt x="2369" y="4251"/>
                </a:moveTo>
                <a:cubicBezTo>
                  <a:pt x="2392" y="4286"/>
                  <a:pt x="2416" y="4421"/>
                  <a:pt x="2442" y="4335"/>
                </a:cubicBezTo>
                <a:cubicBezTo>
                  <a:pt x="2414" y="4525"/>
                  <a:pt x="2397" y="4477"/>
                  <a:pt x="2355" y="4452"/>
                </a:cubicBezTo>
                <a:cubicBezTo>
                  <a:pt x="2362" y="4389"/>
                  <a:pt x="2352" y="4326"/>
                  <a:pt x="2345" y="4263"/>
                </a:cubicBezTo>
                <a:cubicBezTo>
                  <a:pt x="2353" y="4241"/>
                  <a:pt x="2361" y="4239"/>
                  <a:pt x="2369" y="4251"/>
                </a:cubicBezTo>
                <a:close/>
                <a:moveTo>
                  <a:pt x="4560" y="4255"/>
                </a:moveTo>
                <a:cubicBezTo>
                  <a:pt x="4530" y="4382"/>
                  <a:pt x="4530" y="4518"/>
                  <a:pt x="4523" y="4645"/>
                </a:cubicBezTo>
                <a:cubicBezTo>
                  <a:pt x="4583" y="4569"/>
                  <a:pt x="4597" y="4724"/>
                  <a:pt x="4560" y="4255"/>
                </a:cubicBezTo>
                <a:close/>
                <a:moveTo>
                  <a:pt x="2217" y="4279"/>
                </a:moveTo>
                <a:cubicBezTo>
                  <a:pt x="2221" y="4284"/>
                  <a:pt x="2225" y="4310"/>
                  <a:pt x="2231" y="4363"/>
                </a:cubicBezTo>
                <a:lnTo>
                  <a:pt x="2203" y="4541"/>
                </a:lnTo>
                <a:cubicBezTo>
                  <a:pt x="2200" y="4477"/>
                  <a:pt x="2186" y="4414"/>
                  <a:pt x="2193" y="4363"/>
                </a:cubicBezTo>
                <a:cubicBezTo>
                  <a:pt x="2203" y="4411"/>
                  <a:pt x="2206" y="4263"/>
                  <a:pt x="2217" y="4279"/>
                </a:cubicBezTo>
                <a:close/>
                <a:moveTo>
                  <a:pt x="6817" y="4279"/>
                </a:moveTo>
                <a:cubicBezTo>
                  <a:pt x="6825" y="4292"/>
                  <a:pt x="6830" y="4322"/>
                  <a:pt x="6830" y="4376"/>
                </a:cubicBezTo>
                <a:cubicBezTo>
                  <a:pt x="6802" y="4439"/>
                  <a:pt x="6778" y="4402"/>
                  <a:pt x="6750" y="4440"/>
                </a:cubicBezTo>
                <a:cubicBezTo>
                  <a:pt x="6752" y="4355"/>
                  <a:pt x="6796" y="4240"/>
                  <a:pt x="6817" y="4279"/>
                </a:cubicBezTo>
                <a:close/>
                <a:moveTo>
                  <a:pt x="3137" y="4287"/>
                </a:moveTo>
                <a:cubicBezTo>
                  <a:pt x="3147" y="4552"/>
                  <a:pt x="3185" y="4375"/>
                  <a:pt x="3213" y="4488"/>
                </a:cubicBezTo>
                <a:cubicBezTo>
                  <a:pt x="3181" y="4741"/>
                  <a:pt x="3240" y="4489"/>
                  <a:pt x="3251" y="4754"/>
                </a:cubicBezTo>
                <a:cubicBezTo>
                  <a:pt x="3223" y="4855"/>
                  <a:pt x="3196" y="4639"/>
                  <a:pt x="3164" y="4690"/>
                </a:cubicBezTo>
                <a:cubicBezTo>
                  <a:pt x="3113" y="4930"/>
                  <a:pt x="3126" y="5450"/>
                  <a:pt x="3071" y="5286"/>
                </a:cubicBezTo>
                <a:cubicBezTo>
                  <a:pt x="3109" y="5134"/>
                  <a:pt x="3157" y="4616"/>
                  <a:pt x="3095" y="4452"/>
                </a:cubicBezTo>
                <a:cubicBezTo>
                  <a:pt x="3095" y="4288"/>
                  <a:pt x="3116" y="4337"/>
                  <a:pt x="3137" y="4287"/>
                </a:cubicBezTo>
                <a:close/>
                <a:moveTo>
                  <a:pt x="11121" y="4299"/>
                </a:moveTo>
                <a:cubicBezTo>
                  <a:pt x="11127" y="4375"/>
                  <a:pt x="11121" y="4449"/>
                  <a:pt x="11138" y="4525"/>
                </a:cubicBezTo>
                <a:cubicBezTo>
                  <a:pt x="11107" y="4689"/>
                  <a:pt x="11080" y="4768"/>
                  <a:pt x="11052" y="4553"/>
                </a:cubicBezTo>
                <a:cubicBezTo>
                  <a:pt x="11087" y="4540"/>
                  <a:pt x="11117" y="4425"/>
                  <a:pt x="11121" y="4299"/>
                </a:cubicBezTo>
                <a:close/>
                <a:moveTo>
                  <a:pt x="4332" y="4335"/>
                </a:moveTo>
                <a:cubicBezTo>
                  <a:pt x="4360" y="4424"/>
                  <a:pt x="4345" y="4717"/>
                  <a:pt x="4321" y="4641"/>
                </a:cubicBezTo>
                <a:cubicBezTo>
                  <a:pt x="4342" y="4553"/>
                  <a:pt x="4304" y="4436"/>
                  <a:pt x="4332" y="4335"/>
                </a:cubicBezTo>
                <a:close/>
                <a:moveTo>
                  <a:pt x="2604" y="4351"/>
                </a:moveTo>
                <a:cubicBezTo>
                  <a:pt x="2635" y="4440"/>
                  <a:pt x="2587" y="4512"/>
                  <a:pt x="2618" y="4613"/>
                </a:cubicBezTo>
                <a:cubicBezTo>
                  <a:pt x="2597" y="4714"/>
                  <a:pt x="2580" y="4715"/>
                  <a:pt x="2563" y="4601"/>
                </a:cubicBezTo>
                <a:cubicBezTo>
                  <a:pt x="2563" y="4475"/>
                  <a:pt x="2587" y="4339"/>
                  <a:pt x="2604" y="4351"/>
                </a:cubicBezTo>
                <a:close/>
                <a:moveTo>
                  <a:pt x="4119" y="4367"/>
                </a:moveTo>
                <a:cubicBezTo>
                  <a:pt x="4131" y="4374"/>
                  <a:pt x="4142" y="4399"/>
                  <a:pt x="4152" y="4412"/>
                </a:cubicBezTo>
                <a:cubicBezTo>
                  <a:pt x="4128" y="4538"/>
                  <a:pt x="4104" y="4617"/>
                  <a:pt x="4083" y="4440"/>
                </a:cubicBezTo>
                <a:cubicBezTo>
                  <a:pt x="4095" y="4377"/>
                  <a:pt x="4107" y="4361"/>
                  <a:pt x="4119" y="4367"/>
                </a:cubicBezTo>
                <a:close/>
                <a:moveTo>
                  <a:pt x="2676" y="4412"/>
                </a:moveTo>
                <a:cubicBezTo>
                  <a:pt x="2711" y="4589"/>
                  <a:pt x="2746" y="4360"/>
                  <a:pt x="2780" y="4525"/>
                </a:cubicBezTo>
                <a:cubicBezTo>
                  <a:pt x="2746" y="4474"/>
                  <a:pt x="2708" y="4791"/>
                  <a:pt x="2676" y="4589"/>
                </a:cubicBezTo>
                <a:cubicBezTo>
                  <a:pt x="2683" y="4526"/>
                  <a:pt x="2670" y="4462"/>
                  <a:pt x="2676" y="4412"/>
                </a:cubicBezTo>
                <a:close/>
                <a:moveTo>
                  <a:pt x="2446" y="4444"/>
                </a:moveTo>
                <a:cubicBezTo>
                  <a:pt x="2466" y="4418"/>
                  <a:pt x="2492" y="4514"/>
                  <a:pt x="2487" y="4666"/>
                </a:cubicBezTo>
                <a:cubicBezTo>
                  <a:pt x="2466" y="4564"/>
                  <a:pt x="2446" y="4651"/>
                  <a:pt x="2428" y="4512"/>
                </a:cubicBezTo>
                <a:cubicBezTo>
                  <a:pt x="2433" y="4475"/>
                  <a:pt x="2439" y="4453"/>
                  <a:pt x="2446" y="4444"/>
                </a:cubicBezTo>
                <a:close/>
                <a:moveTo>
                  <a:pt x="1687" y="4452"/>
                </a:moveTo>
                <a:cubicBezTo>
                  <a:pt x="1673" y="4449"/>
                  <a:pt x="1660" y="4487"/>
                  <a:pt x="1645" y="4601"/>
                </a:cubicBezTo>
                <a:cubicBezTo>
                  <a:pt x="1671" y="4715"/>
                  <a:pt x="1682" y="4585"/>
                  <a:pt x="1693" y="4839"/>
                </a:cubicBezTo>
                <a:cubicBezTo>
                  <a:pt x="1700" y="4788"/>
                  <a:pt x="1689" y="4753"/>
                  <a:pt x="1686" y="4702"/>
                </a:cubicBezTo>
                <a:cubicBezTo>
                  <a:pt x="1700" y="4575"/>
                  <a:pt x="1715" y="4689"/>
                  <a:pt x="1730" y="4537"/>
                </a:cubicBezTo>
                <a:cubicBezTo>
                  <a:pt x="1715" y="4499"/>
                  <a:pt x="1701" y="4455"/>
                  <a:pt x="1687" y="4452"/>
                </a:cubicBezTo>
                <a:close/>
                <a:moveTo>
                  <a:pt x="4364" y="4504"/>
                </a:moveTo>
                <a:cubicBezTo>
                  <a:pt x="4382" y="4484"/>
                  <a:pt x="4406" y="4571"/>
                  <a:pt x="4401" y="4666"/>
                </a:cubicBezTo>
                <a:cubicBezTo>
                  <a:pt x="4383" y="4577"/>
                  <a:pt x="4366" y="4729"/>
                  <a:pt x="4349" y="4565"/>
                </a:cubicBezTo>
                <a:cubicBezTo>
                  <a:pt x="4352" y="4530"/>
                  <a:pt x="4358" y="4511"/>
                  <a:pt x="4364" y="4504"/>
                </a:cubicBezTo>
                <a:close/>
                <a:moveTo>
                  <a:pt x="5940" y="4698"/>
                </a:moveTo>
                <a:cubicBezTo>
                  <a:pt x="5954" y="4670"/>
                  <a:pt x="5973" y="4815"/>
                  <a:pt x="5966" y="4891"/>
                </a:cubicBezTo>
                <a:cubicBezTo>
                  <a:pt x="5952" y="4841"/>
                  <a:pt x="5938" y="4993"/>
                  <a:pt x="5928" y="4790"/>
                </a:cubicBezTo>
                <a:cubicBezTo>
                  <a:pt x="5930" y="4734"/>
                  <a:pt x="5935" y="4707"/>
                  <a:pt x="5940" y="4698"/>
                </a:cubicBezTo>
                <a:close/>
                <a:moveTo>
                  <a:pt x="5792" y="4746"/>
                </a:moveTo>
                <a:cubicBezTo>
                  <a:pt x="5800" y="4757"/>
                  <a:pt x="5807" y="4790"/>
                  <a:pt x="5814" y="4802"/>
                </a:cubicBezTo>
                <a:lnTo>
                  <a:pt x="5790" y="4968"/>
                </a:lnTo>
                <a:lnTo>
                  <a:pt x="5769" y="4831"/>
                </a:lnTo>
                <a:cubicBezTo>
                  <a:pt x="5778" y="4749"/>
                  <a:pt x="5785" y="4735"/>
                  <a:pt x="5792" y="4746"/>
                </a:cubicBezTo>
                <a:close/>
                <a:moveTo>
                  <a:pt x="5324" y="4827"/>
                </a:moveTo>
                <a:cubicBezTo>
                  <a:pt x="5316" y="4877"/>
                  <a:pt x="5308" y="4888"/>
                  <a:pt x="5301" y="4863"/>
                </a:cubicBezTo>
                <a:cubicBezTo>
                  <a:pt x="5282" y="4800"/>
                  <a:pt x="5298" y="4979"/>
                  <a:pt x="5309" y="4903"/>
                </a:cubicBezTo>
                <a:cubicBezTo>
                  <a:pt x="5313" y="4992"/>
                  <a:pt x="5305" y="5080"/>
                  <a:pt x="5293" y="5169"/>
                </a:cubicBezTo>
                <a:cubicBezTo>
                  <a:pt x="5316" y="5232"/>
                  <a:pt x="5346" y="4928"/>
                  <a:pt x="5324" y="4827"/>
                </a:cubicBezTo>
                <a:close/>
                <a:moveTo>
                  <a:pt x="4940" y="4859"/>
                </a:moveTo>
                <a:cubicBezTo>
                  <a:pt x="4963" y="4878"/>
                  <a:pt x="4978" y="5007"/>
                  <a:pt x="4999" y="5121"/>
                </a:cubicBezTo>
                <a:cubicBezTo>
                  <a:pt x="4992" y="5197"/>
                  <a:pt x="4995" y="5271"/>
                  <a:pt x="4978" y="5334"/>
                </a:cubicBezTo>
                <a:cubicBezTo>
                  <a:pt x="4950" y="5220"/>
                  <a:pt x="4968" y="5134"/>
                  <a:pt x="4961" y="5020"/>
                </a:cubicBezTo>
                <a:cubicBezTo>
                  <a:pt x="4926" y="5197"/>
                  <a:pt x="4909" y="5207"/>
                  <a:pt x="4905" y="5447"/>
                </a:cubicBezTo>
                <a:cubicBezTo>
                  <a:pt x="4881" y="5447"/>
                  <a:pt x="4888" y="5295"/>
                  <a:pt x="4881" y="5169"/>
                </a:cubicBezTo>
                <a:cubicBezTo>
                  <a:pt x="4898" y="5017"/>
                  <a:pt x="4916" y="5083"/>
                  <a:pt x="4933" y="5020"/>
                </a:cubicBezTo>
                <a:cubicBezTo>
                  <a:pt x="4926" y="4969"/>
                  <a:pt x="4905" y="4980"/>
                  <a:pt x="4915" y="4879"/>
                </a:cubicBezTo>
                <a:cubicBezTo>
                  <a:pt x="4925" y="4857"/>
                  <a:pt x="4933" y="4852"/>
                  <a:pt x="4940" y="4859"/>
                </a:cubicBezTo>
                <a:close/>
                <a:moveTo>
                  <a:pt x="2056" y="4919"/>
                </a:moveTo>
                <a:cubicBezTo>
                  <a:pt x="2032" y="5045"/>
                  <a:pt x="2022" y="5008"/>
                  <a:pt x="2009" y="5209"/>
                </a:cubicBezTo>
                <a:cubicBezTo>
                  <a:pt x="2039" y="5272"/>
                  <a:pt x="2083" y="5146"/>
                  <a:pt x="2056" y="4919"/>
                </a:cubicBezTo>
                <a:close/>
                <a:moveTo>
                  <a:pt x="5099" y="4943"/>
                </a:moveTo>
                <a:cubicBezTo>
                  <a:pt x="5117" y="4936"/>
                  <a:pt x="5136" y="5105"/>
                  <a:pt x="5133" y="5209"/>
                </a:cubicBezTo>
                <a:cubicBezTo>
                  <a:pt x="5102" y="5412"/>
                  <a:pt x="5112" y="5159"/>
                  <a:pt x="5081" y="5020"/>
                </a:cubicBezTo>
                <a:cubicBezTo>
                  <a:pt x="5086" y="4969"/>
                  <a:pt x="5093" y="4946"/>
                  <a:pt x="5099" y="4943"/>
                </a:cubicBezTo>
                <a:close/>
                <a:moveTo>
                  <a:pt x="6029" y="5008"/>
                </a:moveTo>
                <a:cubicBezTo>
                  <a:pt x="6049" y="5084"/>
                  <a:pt x="6070" y="4993"/>
                  <a:pt x="6087" y="5068"/>
                </a:cubicBezTo>
                <a:cubicBezTo>
                  <a:pt x="6070" y="5195"/>
                  <a:pt x="6022" y="5248"/>
                  <a:pt x="6029" y="5008"/>
                </a:cubicBezTo>
                <a:close/>
                <a:moveTo>
                  <a:pt x="3189" y="5016"/>
                </a:moveTo>
                <a:cubicBezTo>
                  <a:pt x="3199" y="5014"/>
                  <a:pt x="3208" y="5025"/>
                  <a:pt x="3216" y="5056"/>
                </a:cubicBezTo>
                <a:lnTo>
                  <a:pt x="3161" y="5399"/>
                </a:lnTo>
                <a:cubicBezTo>
                  <a:pt x="3154" y="5348"/>
                  <a:pt x="3144" y="5386"/>
                  <a:pt x="3137" y="5298"/>
                </a:cubicBezTo>
                <a:cubicBezTo>
                  <a:pt x="3131" y="5156"/>
                  <a:pt x="3161" y="5021"/>
                  <a:pt x="3189" y="5016"/>
                </a:cubicBezTo>
                <a:close/>
                <a:moveTo>
                  <a:pt x="4660" y="5020"/>
                </a:moveTo>
                <a:cubicBezTo>
                  <a:pt x="4670" y="5033"/>
                  <a:pt x="4684" y="5083"/>
                  <a:pt x="4698" y="5209"/>
                </a:cubicBezTo>
                <a:cubicBezTo>
                  <a:pt x="4677" y="5412"/>
                  <a:pt x="4639" y="5146"/>
                  <a:pt x="4660" y="5020"/>
                </a:cubicBezTo>
                <a:close/>
                <a:moveTo>
                  <a:pt x="1249" y="5056"/>
                </a:moveTo>
                <a:cubicBezTo>
                  <a:pt x="1239" y="5023"/>
                  <a:pt x="1229" y="5156"/>
                  <a:pt x="1216" y="5109"/>
                </a:cubicBezTo>
                <a:cubicBezTo>
                  <a:pt x="1206" y="5260"/>
                  <a:pt x="1250" y="5270"/>
                  <a:pt x="1260" y="5157"/>
                </a:cubicBezTo>
                <a:cubicBezTo>
                  <a:pt x="1256" y="5097"/>
                  <a:pt x="1253" y="5067"/>
                  <a:pt x="1249" y="5056"/>
                </a:cubicBezTo>
                <a:close/>
                <a:moveTo>
                  <a:pt x="5931" y="5109"/>
                </a:moveTo>
                <a:cubicBezTo>
                  <a:pt x="5959" y="5361"/>
                  <a:pt x="5990" y="5170"/>
                  <a:pt x="6021" y="5322"/>
                </a:cubicBezTo>
                <a:cubicBezTo>
                  <a:pt x="6004" y="5486"/>
                  <a:pt x="6025" y="5650"/>
                  <a:pt x="5987" y="5701"/>
                </a:cubicBezTo>
                <a:cubicBezTo>
                  <a:pt x="5956" y="5574"/>
                  <a:pt x="5980" y="5460"/>
                  <a:pt x="5977" y="5346"/>
                </a:cubicBezTo>
                <a:cubicBezTo>
                  <a:pt x="5956" y="5397"/>
                  <a:pt x="5935" y="5337"/>
                  <a:pt x="5915" y="5463"/>
                </a:cubicBezTo>
                <a:cubicBezTo>
                  <a:pt x="5894" y="5337"/>
                  <a:pt x="5911" y="5222"/>
                  <a:pt x="5931" y="5109"/>
                </a:cubicBezTo>
                <a:close/>
                <a:moveTo>
                  <a:pt x="6204" y="5109"/>
                </a:moveTo>
                <a:cubicBezTo>
                  <a:pt x="6225" y="5172"/>
                  <a:pt x="6246" y="5043"/>
                  <a:pt x="6263" y="5169"/>
                </a:cubicBezTo>
                <a:cubicBezTo>
                  <a:pt x="6246" y="5207"/>
                  <a:pt x="6198" y="5349"/>
                  <a:pt x="6204" y="5109"/>
                </a:cubicBezTo>
                <a:close/>
                <a:moveTo>
                  <a:pt x="1292" y="5113"/>
                </a:moveTo>
                <a:cubicBezTo>
                  <a:pt x="1281" y="5234"/>
                  <a:pt x="1292" y="5346"/>
                  <a:pt x="1302" y="5467"/>
                </a:cubicBezTo>
                <a:cubicBezTo>
                  <a:pt x="1324" y="5370"/>
                  <a:pt x="1316" y="5270"/>
                  <a:pt x="1324" y="5173"/>
                </a:cubicBezTo>
                <a:cubicBezTo>
                  <a:pt x="1313" y="5124"/>
                  <a:pt x="1303" y="5173"/>
                  <a:pt x="1292" y="5113"/>
                </a:cubicBezTo>
                <a:close/>
                <a:moveTo>
                  <a:pt x="4760" y="5133"/>
                </a:moveTo>
                <a:cubicBezTo>
                  <a:pt x="4770" y="5112"/>
                  <a:pt x="4779" y="5113"/>
                  <a:pt x="4788" y="5145"/>
                </a:cubicBezTo>
                <a:cubicBezTo>
                  <a:pt x="4770" y="5157"/>
                  <a:pt x="4747" y="5435"/>
                  <a:pt x="4729" y="5258"/>
                </a:cubicBezTo>
                <a:cubicBezTo>
                  <a:pt x="4740" y="5194"/>
                  <a:pt x="4750" y="5153"/>
                  <a:pt x="4760" y="5133"/>
                </a:cubicBezTo>
                <a:close/>
                <a:moveTo>
                  <a:pt x="5814" y="5157"/>
                </a:moveTo>
                <a:cubicBezTo>
                  <a:pt x="5845" y="5296"/>
                  <a:pt x="5814" y="5602"/>
                  <a:pt x="5790" y="5463"/>
                </a:cubicBezTo>
                <a:cubicBezTo>
                  <a:pt x="5793" y="5362"/>
                  <a:pt x="5786" y="5258"/>
                  <a:pt x="5814" y="5157"/>
                </a:cubicBezTo>
                <a:close/>
                <a:moveTo>
                  <a:pt x="6336" y="5157"/>
                </a:moveTo>
                <a:cubicBezTo>
                  <a:pt x="6357" y="5309"/>
                  <a:pt x="6418" y="5032"/>
                  <a:pt x="6418" y="5310"/>
                </a:cubicBezTo>
                <a:cubicBezTo>
                  <a:pt x="6387" y="5184"/>
                  <a:pt x="6336" y="5514"/>
                  <a:pt x="6364" y="5741"/>
                </a:cubicBezTo>
                <a:cubicBezTo>
                  <a:pt x="6371" y="5425"/>
                  <a:pt x="6454" y="5626"/>
                  <a:pt x="6454" y="5765"/>
                </a:cubicBezTo>
                <a:cubicBezTo>
                  <a:pt x="6429" y="5753"/>
                  <a:pt x="6360" y="5602"/>
                  <a:pt x="6374" y="5918"/>
                </a:cubicBezTo>
                <a:cubicBezTo>
                  <a:pt x="6388" y="5893"/>
                  <a:pt x="6398" y="5890"/>
                  <a:pt x="6408" y="5979"/>
                </a:cubicBezTo>
                <a:cubicBezTo>
                  <a:pt x="6360" y="6194"/>
                  <a:pt x="6340" y="5628"/>
                  <a:pt x="6312" y="5552"/>
                </a:cubicBezTo>
                <a:lnTo>
                  <a:pt x="6277" y="5753"/>
                </a:lnTo>
                <a:cubicBezTo>
                  <a:pt x="6232" y="5475"/>
                  <a:pt x="6180" y="5513"/>
                  <a:pt x="6129" y="5576"/>
                </a:cubicBezTo>
                <a:cubicBezTo>
                  <a:pt x="6122" y="5791"/>
                  <a:pt x="6104" y="5956"/>
                  <a:pt x="6087" y="6007"/>
                </a:cubicBezTo>
                <a:cubicBezTo>
                  <a:pt x="6087" y="5666"/>
                  <a:pt x="6063" y="6117"/>
                  <a:pt x="6035" y="5902"/>
                </a:cubicBezTo>
                <a:cubicBezTo>
                  <a:pt x="6080" y="5675"/>
                  <a:pt x="6115" y="5552"/>
                  <a:pt x="6139" y="5274"/>
                </a:cubicBezTo>
                <a:cubicBezTo>
                  <a:pt x="6177" y="5678"/>
                  <a:pt x="6256" y="5259"/>
                  <a:pt x="6308" y="5233"/>
                </a:cubicBezTo>
                <a:cubicBezTo>
                  <a:pt x="6301" y="5322"/>
                  <a:pt x="6267" y="5399"/>
                  <a:pt x="6280" y="5487"/>
                </a:cubicBezTo>
                <a:cubicBezTo>
                  <a:pt x="6305" y="5374"/>
                  <a:pt x="6328" y="5424"/>
                  <a:pt x="6353" y="5298"/>
                </a:cubicBezTo>
                <a:cubicBezTo>
                  <a:pt x="6346" y="5247"/>
                  <a:pt x="6329" y="5258"/>
                  <a:pt x="6336" y="5157"/>
                </a:cubicBezTo>
                <a:close/>
                <a:moveTo>
                  <a:pt x="5400" y="5165"/>
                </a:moveTo>
                <a:cubicBezTo>
                  <a:pt x="5371" y="5115"/>
                  <a:pt x="5335" y="5429"/>
                  <a:pt x="5380" y="5467"/>
                </a:cubicBezTo>
                <a:cubicBezTo>
                  <a:pt x="5390" y="5366"/>
                  <a:pt x="5374" y="5266"/>
                  <a:pt x="5400" y="5165"/>
                </a:cubicBezTo>
                <a:close/>
                <a:moveTo>
                  <a:pt x="5779" y="5197"/>
                </a:moveTo>
                <a:cubicBezTo>
                  <a:pt x="5773" y="5311"/>
                  <a:pt x="5790" y="5438"/>
                  <a:pt x="5790" y="5552"/>
                </a:cubicBezTo>
                <a:cubicBezTo>
                  <a:pt x="5776" y="5678"/>
                  <a:pt x="5762" y="5563"/>
                  <a:pt x="5745" y="5499"/>
                </a:cubicBezTo>
                <a:cubicBezTo>
                  <a:pt x="5762" y="5424"/>
                  <a:pt x="5762" y="5121"/>
                  <a:pt x="5779" y="5197"/>
                </a:cubicBezTo>
                <a:close/>
                <a:moveTo>
                  <a:pt x="4845" y="5250"/>
                </a:moveTo>
                <a:cubicBezTo>
                  <a:pt x="4856" y="5235"/>
                  <a:pt x="4869" y="5264"/>
                  <a:pt x="4878" y="5346"/>
                </a:cubicBezTo>
                <a:cubicBezTo>
                  <a:pt x="4860" y="5523"/>
                  <a:pt x="4843" y="5398"/>
                  <a:pt x="4826" y="5423"/>
                </a:cubicBezTo>
                <a:cubicBezTo>
                  <a:pt x="4826" y="5322"/>
                  <a:pt x="4834" y="5264"/>
                  <a:pt x="4845" y="5250"/>
                </a:cubicBezTo>
                <a:close/>
                <a:moveTo>
                  <a:pt x="1626" y="5258"/>
                </a:moveTo>
                <a:cubicBezTo>
                  <a:pt x="1644" y="5308"/>
                  <a:pt x="1682" y="5194"/>
                  <a:pt x="1664" y="5447"/>
                </a:cubicBezTo>
                <a:cubicBezTo>
                  <a:pt x="1654" y="5321"/>
                  <a:pt x="1613" y="5498"/>
                  <a:pt x="1626" y="5258"/>
                </a:cubicBezTo>
                <a:close/>
                <a:moveTo>
                  <a:pt x="2856" y="5258"/>
                </a:moveTo>
                <a:cubicBezTo>
                  <a:pt x="2863" y="5371"/>
                  <a:pt x="2877" y="5475"/>
                  <a:pt x="2874" y="5576"/>
                </a:cubicBezTo>
                <a:cubicBezTo>
                  <a:pt x="2860" y="5412"/>
                  <a:pt x="2843" y="5612"/>
                  <a:pt x="2829" y="5435"/>
                </a:cubicBezTo>
                <a:lnTo>
                  <a:pt x="2856" y="5258"/>
                </a:lnTo>
                <a:close/>
                <a:moveTo>
                  <a:pt x="4318" y="5274"/>
                </a:moveTo>
                <a:cubicBezTo>
                  <a:pt x="4353" y="5451"/>
                  <a:pt x="4387" y="5222"/>
                  <a:pt x="4422" y="5298"/>
                </a:cubicBezTo>
                <a:cubicBezTo>
                  <a:pt x="4401" y="5614"/>
                  <a:pt x="4359" y="5475"/>
                  <a:pt x="4311" y="5487"/>
                </a:cubicBezTo>
                <a:cubicBezTo>
                  <a:pt x="4304" y="5550"/>
                  <a:pt x="4308" y="5637"/>
                  <a:pt x="4290" y="5523"/>
                </a:cubicBezTo>
                <a:cubicBezTo>
                  <a:pt x="4294" y="5435"/>
                  <a:pt x="4301" y="5350"/>
                  <a:pt x="4318" y="5274"/>
                </a:cubicBezTo>
                <a:close/>
                <a:moveTo>
                  <a:pt x="6450" y="5286"/>
                </a:moveTo>
                <a:cubicBezTo>
                  <a:pt x="6439" y="5412"/>
                  <a:pt x="6481" y="5324"/>
                  <a:pt x="6488" y="5475"/>
                </a:cubicBezTo>
                <a:cubicBezTo>
                  <a:pt x="6460" y="5614"/>
                  <a:pt x="6432" y="5525"/>
                  <a:pt x="6404" y="5487"/>
                </a:cubicBezTo>
                <a:cubicBezTo>
                  <a:pt x="6404" y="5386"/>
                  <a:pt x="6433" y="5273"/>
                  <a:pt x="6450" y="5286"/>
                </a:cubicBezTo>
                <a:close/>
                <a:moveTo>
                  <a:pt x="1710" y="5334"/>
                </a:moveTo>
                <a:cubicBezTo>
                  <a:pt x="1720" y="5587"/>
                  <a:pt x="1730" y="5399"/>
                  <a:pt x="1754" y="5475"/>
                </a:cubicBezTo>
                <a:cubicBezTo>
                  <a:pt x="1744" y="5551"/>
                  <a:pt x="1768" y="5625"/>
                  <a:pt x="1762" y="5701"/>
                </a:cubicBezTo>
                <a:cubicBezTo>
                  <a:pt x="1730" y="5663"/>
                  <a:pt x="1737" y="5512"/>
                  <a:pt x="1710" y="5689"/>
                </a:cubicBezTo>
                <a:lnTo>
                  <a:pt x="1688" y="5552"/>
                </a:lnTo>
                <a:cubicBezTo>
                  <a:pt x="1695" y="5476"/>
                  <a:pt x="1692" y="5397"/>
                  <a:pt x="1710" y="5334"/>
                </a:cubicBezTo>
                <a:close/>
                <a:moveTo>
                  <a:pt x="4976" y="5350"/>
                </a:moveTo>
                <a:cubicBezTo>
                  <a:pt x="5002" y="5371"/>
                  <a:pt x="5031" y="5460"/>
                  <a:pt x="5053" y="5536"/>
                </a:cubicBezTo>
                <a:cubicBezTo>
                  <a:pt x="5009" y="5700"/>
                  <a:pt x="4968" y="5664"/>
                  <a:pt x="4923" y="5588"/>
                </a:cubicBezTo>
                <a:cubicBezTo>
                  <a:pt x="4928" y="5379"/>
                  <a:pt x="4950" y="5330"/>
                  <a:pt x="4976" y="5350"/>
                </a:cubicBezTo>
                <a:close/>
                <a:moveTo>
                  <a:pt x="4518" y="5374"/>
                </a:moveTo>
                <a:cubicBezTo>
                  <a:pt x="4535" y="5564"/>
                  <a:pt x="4553" y="5526"/>
                  <a:pt x="4570" y="5564"/>
                </a:cubicBezTo>
                <a:cubicBezTo>
                  <a:pt x="4542" y="5652"/>
                  <a:pt x="4556" y="5662"/>
                  <a:pt x="4528" y="5814"/>
                </a:cubicBezTo>
                <a:cubicBezTo>
                  <a:pt x="4518" y="5649"/>
                  <a:pt x="4512" y="5576"/>
                  <a:pt x="4484" y="5765"/>
                </a:cubicBezTo>
                <a:cubicBezTo>
                  <a:pt x="4474" y="5689"/>
                  <a:pt x="4466" y="5611"/>
                  <a:pt x="4466" y="5536"/>
                </a:cubicBezTo>
                <a:cubicBezTo>
                  <a:pt x="4484" y="5371"/>
                  <a:pt x="4501" y="5438"/>
                  <a:pt x="4518" y="5374"/>
                </a:cubicBezTo>
                <a:close/>
                <a:moveTo>
                  <a:pt x="6588" y="5374"/>
                </a:moveTo>
                <a:cubicBezTo>
                  <a:pt x="6595" y="5450"/>
                  <a:pt x="6612" y="5524"/>
                  <a:pt x="6605" y="5600"/>
                </a:cubicBezTo>
                <a:cubicBezTo>
                  <a:pt x="6578" y="5499"/>
                  <a:pt x="6543" y="5753"/>
                  <a:pt x="6516" y="5475"/>
                </a:cubicBezTo>
                <a:cubicBezTo>
                  <a:pt x="6550" y="5349"/>
                  <a:pt x="6567" y="5551"/>
                  <a:pt x="6588" y="5374"/>
                </a:cubicBezTo>
                <a:close/>
                <a:moveTo>
                  <a:pt x="1232" y="5378"/>
                </a:moveTo>
                <a:cubicBezTo>
                  <a:pt x="1227" y="5378"/>
                  <a:pt x="1222" y="5389"/>
                  <a:pt x="1217" y="5415"/>
                </a:cubicBezTo>
                <a:cubicBezTo>
                  <a:pt x="1237" y="5519"/>
                  <a:pt x="1257" y="5741"/>
                  <a:pt x="1281" y="5519"/>
                </a:cubicBezTo>
                <a:cubicBezTo>
                  <a:pt x="1263" y="5480"/>
                  <a:pt x="1247" y="5381"/>
                  <a:pt x="1232" y="5378"/>
                </a:cubicBezTo>
                <a:close/>
                <a:moveTo>
                  <a:pt x="2476" y="5411"/>
                </a:moveTo>
                <a:cubicBezTo>
                  <a:pt x="2463" y="5487"/>
                  <a:pt x="2466" y="5564"/>
                  <a:pt x="2480" y="5640"/>
                </a:cubicBezTo>
                <a:lnTo>
                  <a:pt x="2449" y="5854"/>
                </a:lnTo>
                <a:cubicBezTo>
                  <a:pt x="2428" y="5816"/>
                  <a:pt x="2408" y="5688"/>
                  <a:pt x="2390" y="5612"/>
                </a:cubicBezTo>
                <a:cubicBezTo>
                  <a:pt x="2418" y="5587"/>
                  <a:pt x="2445" y="5474"/>
                  <a:pt x="2476" y="5411"/>
                </a:cubicBezTo>
                <a:close/>
                <a:moveTo>
                  <a:pt x="5102" y="5431"/>
                </a:moveTo>
                <a:cubicBezTo>
                  <a:pt x="5105" y="5429"/>
                  <a:pt x="5109" y="5448"/>
                  <a:pt x="5113" y="5511"/>
                </a:cubicBezTo>
                <a:lnTo>
                  <a:pt x="5078" y="5729"/>
                </a:lnTo>
                <a:cubicBezTo>
                  <a:pt x="5072" y="5666"/>
                  <a:pt x="5060" y="5602"/>
                  <a:pt x="5067" y="5552"/>
                </a:cubicBezTo>
                <a:cubicBezTo>
                  <a:pt x="5078" y="5646"/>
                  <a:pt x="5090" y="5436"/>
                  <a:pt x="5102" y="5431"/>
                </a:cubicBezTo>
                <a:close/>
                <a:moveTo>
                  <a:pt x="2969" y="5536"/>
                </a:moveTo>
                <a:cubicBezTo>
                  <a:pt x="2981" y="5550"/>
                  <a:pt x="2993" y="5593"/>
                  <a:pt x="3005" y="5612"/>
                </a:cubicBezTo>
                <a:cubicBezTo>
                  <a:pt x="2981" y="5637"/>
                  <a:pt x="2957" y="5716"/>
                  <a:pt x="2933" y="5640"/>
                </a:cubicBezTo>
                <a:cubicBezTo>
                  <a:pt x="2945" y="5539"/>
                  <a:pt x="2957" y="5521"/>
                  <a:pt x="2969" y="5536"/>
                </a:cubicBezTo>
                <a:close/>
                <a:moveTo>
                  <a:pt x="2684" y="5564"/>
                </a:moveTo>
                <a:cubicBezTo>
                  <a:pt x="2673" y="5791"/>
                  <a:pt x="2660" y="5904"/>
                  <a:pt x="2625" y="5777"/>
                </a:cubicBezTo>
                <a:cubicBezTo>
                  <a:pt x="2667" y="5790"/>
                  <a:pt x="2639" y="5526"/>
                  <a:pt x="2684" y="5564"/>
                </a:cubicBezTo>
                <a:close/>
                <a:moveTo>
                  <a:pt x="6802" y="5576"/>
                </a:moveTo>
                <a:cubicBezTo>
                  <a:pt x="6829" y="5664"/>
                  <a:pt x="6857" y="5678"/>
                  <a:pt x="6885" y="5729"/>
                </a:cubicBezTo>
                <a:cubicBezTo>
                  <a:pt x="6864" y="5817"/>
                  <a:pt x="6844" y="5867"/>
                  <a:pt x="6827" y="5842"/>
                </a:cubicBezTo>
                <a:cubicBezTo>
                  <a:pt x="6837" y="5779"/>
                  <a:pt x="6774" y="5803"/>
                  <a:pt x="6802" y="5576"/>
                </a:cubicBezTo>
                <a:close/>
                <a:moveTo>
                  <a:pt x="5738" y="5624"/>
                </a:moveTo>
                <a:cubicBezTo>
                  <a:pt x="5755" y="5826"/>
                  <a:pt x="5811" y="5588"/>
                  <a:pt x="5811" y="5777"/>
                </a:cubicBezTo>
                <a:cubicBezTo>
                  <a:pt x="5787" y="5790"/>
                  <a:pt x="5717" y="5978"/>
                  <a:pt x="5738" y="5624"/>
                </a:cubicBezTo>
                <a:close/>
                <a:moveTo>
                  <a:pt x="5947" y="5664"/>
                </a:moveTo>
                <a:cubicBezTo>
                  <a:pt x="5961" y="5682"/>
                  <a:pt x="5965" y="5902"/>
                  <a:pt x="5991" y="5930"/>
                </a:cubicBezTo>
                <a:cubicBezTo>
                  <a:pt x="5970" y="5994"/>
                  <a:pt x="5928" y="5906"/>
                  <a:pt x="5928" y="5729"/>
                </a:cubicBezTo>
                <a:cubicBezTo>
                  <a:pt x="5936" y="5675"/>
                  <a:pt x="5942" y="5659"/>
                  <a:pt x="5947" y="5664"/>
                </a:cubicBezTo>
                <a:close/>
                <a:moveTo>
                  <a:pt x="2570" y="5721"/>
                </a:moveTo>
                <a:cubicBezTo>
                  <a:pt x="2588" y="5767"/>
                  <a:pt x="2601" y="5903"/>
                  <a:pt x="2590" y="6067"/>
                </a:cubicBezTo>
                <a:cubicBezTo>
                  <a:pt x="2580" y="5751"/>
                  <a:pt x="2546" y="6045"/>
                  <a:pt x="2518" y="5918"/>
                </a:cubicBezTo>
                <a:cubicBezTo>
                  <a:pt x="2528" y="5722"/>
                  <a:pt x="2552" y="5675"/>
                  <a:pt x="2570" y="5721"/>
                </a:cubicBezTo>
                <a:close/>
                <a:moveTo>
                  <a:pt x="7047" y="5741"/>
                </a:moveTo>
                <a:cubicBezTo>
                  <a:pt x="7089" y="6247"/>
                  <a:pt x="7168" y="5852"/>
                  <a:pt x="7227" y="6067"/>
                </a:cubicBezTo>
                <a:cubicBezTo>
                  <a:pt x="7189" y="6181"/>
                  <a:pt x="7123" y="6171"/>
                  <a:pt x="7071" y="6196"/>
                </a:cubicBezTo>
                <a:cubicBezTo>
                  <a:pt x="7078" y="6297"/>
                  <a:pt x="7096" y="6409"/>
                  <a:pt x="7075" y="6510"/>
                </a:cubicBezTo>
                <a:cubicBezTo>
                  <a:pt x="7068" y="6131"/>
                  <a:pt x="7047" y="6410"/>
                  <a:pt x="7013" y="6220"/>
                </a:cubicBezTo>
                <a:cubicBezTo>
                  <a:pt x="7037" y="6056"/>
                  <a:pt x="7057" y="6057"/>
                  <a:pt x="7047" y="5741"/>
                </a:cubicBezTo>
                <a:close/>
                <a:moveTo>
                  <a:pt x="6526" y="5753"/>
                </a:moveTo>
                <a:cubicBezTo>
                  <a:pt x="6543" y="5778"/>
                  <a:pt x="6560" y="5740"/>
                  <a:pt x="6578" y="5765"/>
                </a:cubicBezTo>
                <a:cubicBezTo>
                  <a:pt x="6557" y="5917"/>
                  <a:pt x="6553" y="6082"/>
                  <a:pt x="6526" y="6019"/>
                </a:cubicBezTo>
                <a:cubicBezTo>
                  <a:pt x="6536" y="5930"/>
                  <a:pt x="6509" y="5829"/>
                  <a:pt x="6526" y="5753"/>
                </a:cubicBezTo>
                <a:close/>
                <a:moveTo>
                  <a:pt x="2297" y="5765"/>
                </a:moveTo>
                <a:cubicBezTo>
                  <a:pt x="2311" y="5967"/>
                  <a:pt x="2324" y="5664"/>
                  <a:pt x="2335" y="5866"/>
                </a:cubicBezTo>
                <a:cubicBezTo>
                  <a:pt x="2314" y="6005"/>
                  <a:pt x="2321" y="6158"/>
                  <a:pt x="2293" y="6297"/>
                </a:cubicBezTo>
                <a:cubicBezTo>
                  <a:pt x="2290" y="6246"/>
                  <a:pt x="2283" y="6206"/>
                  <a:pt x="2276" y="6156"/>
                </a:cubicBezTo>
                <a:lnTo>
                  <a:pt x="2297" y="6031"/>
                </a:lnTo>
                <a:cubicBezTo>
                  <a:pt x="2307" y="5943"/>
                  <a:pt x="2279" y="5841"/>
                  <a:pt x="2297" y="5765"/>
                </a:cubicBezTo>
                <a:close/>
                <a:moveTo>
                  <a:pt x="6795" y="5789"/>
                </a:moveTo>
                <a:cubicBezTo>
                  <a:pt x="6785" y="5903"/>
                  <a:pt x="6792" y="6030"/>
                  <a:pt x="6805" y="6144"/>
                </a:cubicBezTo>
                <a:cubicBezTo>
                  <a:pt x="6809" y="5954"/>
                  <a:pt x="6809" y="5942"/>
                  <a:pt x="6837" y="5942"/>
                </a:cubicBezTo>
                <a:cubicBezTo>
                  <a:pt x="6854" y="6018"/>
                  <a:pt x="6840" y="6093"/>
                  <a:pt x="6843" y="6156"/>
                </a:cubicBezTo>
                <a:cubicBezTo>
                  <a:pt x="6857" y="5928"/>
                  <a:pt x="6857" y="6092"/>
                  <a:pt x="6881" y="6079"/>
                </a:cubicBezTo>
                <a:cubicBezTo>
                  <a:pt x="6864" y="5890"/>
                  <a:pt x="6906" y="5868"/>
                  <a:pt x="6923" y="6007"/>
                </a:cubicBezTo>
                <a:cubicBezTo>
                  <a:pt x="6923" y="6159"/>
                  <a:pt x="6896" y="6107"/>
                  <a:pt x="6875" y="6309"/>
                </a:cubicBezTo>
                <a:cubicBezTo>
                  <a:pt x="6830" y="6246"/>
                  <a:pt x="6826" y="6108"/>
                  <a:pt x="6809" y="6373"/>
                </a:cubicBezTo>
                <a:cubicBezTo>
                  <a:pt x="6785" y="6373"/>
                  <a:pt x="6778" y="6218"/>
                  <a:pt x="6785" y="6091"/>
                </a:cubicBezTo>
                <a:cubicBezTo>
                  <a:pt x="6737" y="6294"/>
                  <a:pt x="6657" y="6183"/>
                  <a:pt x="6636" y="5830"/>
                </a:cubicBezTo>
                <a:cubicBezTo>
                  <a:pt x="6691" y="6044"/>
                  <a:pt x="6754" y="5941"/>
                  <a:pt x="6795" y="5789"/>
                </a:cubicBezTo>
                <a:close/>
                <a:moveTo>
                  <a:pt x="1799" y="5793"/>
                </a:moveTo>
                <a:cubicBezTo>
                  <a:pt x="1809" y="5803"/>
                  <a:pt x="1820" y="5860"/>
                  <a:pt x="1830" y="5942"/>
                </a:cubicBezTo>
                <a:cubicBezTo>
                  <a:pt x="1809" y="5968"/>
                  <a:pt x="1788" y="6120"/>
                  <a:pt x="1764" y="5930"/>
                </a:cubicBezTo>
                <a:cubicBezTo>
                  <a:pt x="1776" y="5823"/>
                  <a:pt x="1788" y="5784"/>
                  <a:pt x="1799" y="5793"/>
                </a:cubicBezTo>
                <a:close/>
                <a:moveTo>
                  <a:pt x="2013" y="5809"/>
                </a:moveTo>
                <a:cubicBezTo>
                  <a:pt x="2021" y="5819"/>
                  <a:pt x="2027" y="5853"/>
                  <a:pt x="2034" y="5866"/>
                </a:cubicBezTo>
                <a:cubicBezTo>
                  <a:pt x="2027" y="5929"/>
                  <a:pt x="2017" y="5980"/>
                  <a:pt x="2007" y="6043"/>
                </a:cubicBezTo>
                <a:cubicBezTo>
                  <a:pt x="2003" y="5993"/>
                  <a:pt x="1996" y="5940"/>
                  <a:pt x="1989" y="5902"/>
                </a:cubicBezTo>
                <a:cubicBezTo>
                  <a:pt x="1998" y="5814"/>
                  <a:pt x="2006" y="5800"/>
                  <a:pt x="2013" y="5809"/>
                </a:cubicBezTo>
                <a:close/>
                <a:moveTo>
                  <a:pt x="4941" y="5826"/>
                </a:moveTo>
                <a:cubicBezTo>
                  <a:pt x="4953" y="5829"/>
                  <a:pt x="4964" y="5872"/>
                  <a:pt x="4975" y="5954"/>
                </a:cubicBezTo>
                <a:cubicBezTo>
                  <a:pt x="4947" y="6169"/>
                  <a:pt x="4939" y="5903"/>
                  <a:pt x="4926" y="6168"/>
                </a:cubicBezTo>
                <a:cubicBezTo>
                  <a:pt x="4915" y="6092"/>
                  <a:pt x="4909" y="6018"/>
                  <a:pt x="4909" y="5942"/>
                </a:cubicBezTo>
                <a:cubicBezTo>
                  <a:pt x="4885" y="6183"/>
                  <a:pt x="4829" y="6057"/>
                  <a:pt x="4829" y="5830"/>
                </a:cubicBezTo>
                <a:cubicBezTo>
                  <a:pt x="4854" y="6019"/>
                  <a:pt x="4885" y="5664"/>
                  <a:pt x="4909" y="5942"/>
                </a:cubicBezTo>
                <a:cubicBezTo>
                  <a:pt x="4919" y="5860"/>
                  <a:pt x="4930" y="5822"/>
                  <a:pt x="4941" y="5826"/>
                </a:cubicBezTo>
                <a:close/>
                <a:moveTo>
                  <a:pt x="6011" y="5979"/>
                </a:moveTo>
                <a:lnTo>
                  <a:pt x="6035" y="6168"/>
                </a:lnTo>
                <a:cubicBezTo>
                  <a:pt x="6021" y="6320"/>
                  <a:pt x="5973" y="6371"/>
                  <a:pt x="5983" y="6144"/>
                </a:cubicBezTo>
                <a:cubicBezTo>
                  <a:pt x="6000" y="6258"/>
                  <a:pt x="6007" y="6017"/>
                  <a:pt x="6011" y="5979"/>
                </a:cubicBezTo>
                <a:close/>
                <a:moveTo>
                  <a:pt x="7304" y="6007"/>
                </a:moveTo>
                <a:cubicBezTo>
                  <a:pt x="7323" y="5998"/>
                  <a:pt x="7331" y="6163"/>
                  <a:pt x="7352" y="6333"/>
                </a:cubicBezTo>
                <a:cubicBezTo>
                  <a:pt x="7338" y="6396"/>
                  <a:pt x="7330" y="6471"/>
                  <a:pt x="7330" y="6547"/>
                </a:cubicBezTo>
                <a:cubicBezTo>
                  <a:pt x="7324" y="6509"/>
                  <a:pt x="7320" y="6484"/>
                  <a:pt x="7317" y="6446"/>
                </a:cubicBezTo>
                <a:cubicBezTo>
                  <a:pt x="7330" y="6231"/>
                  <a:pt x="7313" y="6155"/>
                  <a:pt x="7279" y="6079"/>
                </a:cubicBezTo>
                <a:cubicBezTo>
                  <a:pt x="7289" y="6032"/>
                  <a:pt x="7297" y="6010"/>
                  <a:pt x="7304" y="6007"/>
                </a:cubicBezTo>
                <a:close/>
                <a:moveTo>
                  <a:pt x="5134" y="6011"/>
                </a:moveTo>
                <a:cubicBezTo>
                  <a:pt x="5164" y="6029"/>
                  <a:pt x="5184" y="6311"/>
                  <a:pt x="5171" y="6510"/>
                </a:cubicBezTo>
                <a:cubicBezTo>
                  <a:pt x="5154" y="6333"/>
                  <a:pt x="5158" y="6243"/>
                  <a:pt x="5103" y="6091"/>
                </a:cubicBezTo>
                <a:cubicBezTo>
                  <a:pt x="5114" y="6025"/>
                  <a:pt x="5124" y="6005"/>
                  <a:pt x="5134" y="6011"/>
                </a:cubicBezTo>
                <a:close/>
                <a:moveTo>
                  <a:pt x="4317" y="6035"/>
                </a:moveTo>
                <a:cubicBezTo>
                  <a:pt x="4325" y="6048"/>
                  <a:pt x="4332" y="6093"/>
                  <a:pt x="4339" y="6156"/>
                </a:cubicBezTo>
                <a:cubicBezTo>
                  <a:pt x="4321" y="6282"/>
                  <a:pt x="4308" y="6234"/>
                  <a:pt x="4294" y="6108"/>
                </a:cubicBezTo>
                <a:cubicBezTo>
                  <a:pt x="4303" y="6044"/>
                  <a:pt x="4310" y="6022"/>
                  <a:pt x="4317" y="6035"/>
                </a:cubicBezTo>
                <a:close/>
                <a:moveTo>
                  <a:pt x="2674" y="6055"/>
                </a:moveTo>
                <a:cubicBezTo>
                  <a:pt x="2684" y="6118"/>
                  <a:pt x="2691" y="6182"/>
                  <a:pt x="2701" y="6232"/>
                </a:cubicBezTo>
                <a:cubicBezTo>
                  <a:pt x="2691" y="6308"/>
                  <a:pt x="2677" y="6382"/>
                  <a:pt x="2694" y="6458"/>
                </a:cubicBezTo>
                <a:cubicBezTo>
                  <a:pt x="2677" y="6572"/>
                  <a:pt x="2660" y="6676"/>
                  <a:pt x="2646" y="6575"/>
                </a:cubicBezTo>
                <a:cubicBezTo>
                  <a:pt x="2653" y="6524"/>
                  <a:pt x="2660" y="6461"/>
                  <a:pt x="2646" y="6398"/>
                </a:cubicBezTo>
                <a:cubicBezTo>
                  <a:pt x="2622" y="6486"/>
                  <a:pt x="2639" y="6575"/>
                  <a:pt x="2618" y="6663"/>
                </a:cubicBezTo>
                <a:cubicBezTo>
                  <a:pt x="2590" y="6487"/>
                  <a:pt x="2635" y="6332"/>
                  <a:pt x="2642" y="6180"/>
                </a:cubicBezTo>
                <a:cubicBezTo>
                  <a:pt x="2666" y="6218"/>
                  <a:pt x="2649" y="6458"/>
                  <a:pt x="2666" y="6357"/>
                </a:cubicBezTo>
                <a:cubicBezTo>
                  <a:pt x="2680" y="6256"/>
                  <a:pt x="2663" y="6156"/>
                  <a:pt x="2674" y="6055"/>
                </a:cubicBezTo>
                <a:close/>
                <a:moveTo>
                  <a:pt x="6955" y="6067"/>
                </a:moveTo>
                <a:cubicBezTo>
                  <a:pt x="6965" y="6282"/>
                  <a:pt x="7009" y="5968"/>
                  <a:pt x="6999" y="6208"/>
                </a:cubicBezTo>
                <a:cubicBezTo>
                  <a:pt x="6982" y="6259"/>
                  <a:pt x="6934" y="6333"/>
                  <a:pt x="6955" y="6067"/>
                </a:cubicBezTo>
                <a:close/>
                <a:moveTo>
                  <a:pt x="2235" y="6100"/>
                </a:moveTo>
                <a:cubicBezTo>
                  <a:pt x="2239" y="6098"/>
                  <a:pt x="2244" y="6112"/>
                  <a:pt x="2249" y="6156"/>
                </a:cubicBezTo>
                <a:cubicBezTo>
                  <a:pt x="2231" y="6282"/>
                  <a:pt x="2210" y="6458"/>
                  <a:pt x="2189" y="6269"/>
                </a:cubicBezTo>
                <a:cubicBezTo>
                  <a:pt x="2205" y="6259"/>
                  <a:pt x="2221" y="6104"/>
                  <a:pt x="2235" y="6100"/>
                </a:cubicBezTo>
                <a:close/>
                <a:moveTo>
                  <a:pt x="7476" y="6172"/>
                </a:moveTo>
                <a:cubicBezTo>
                  <a:pt x="7484" y="6170"/>
                  <a:pt x="7492" y="6188"/>
                  <a:pt x="7500" y="6245"/>
                </a:cubicBezTo>
                <a:cubicBezTo>
                  <a:pt x="7469" y="6232"/>
                  <a:pt x="7382" y="6625"/>
                  <a:pt x="7396" y="6208"/>
                </a:cubicBezTo>
                <a:cubicBezTo>
                  <a:pt x="7422" y="6360"/>
                  <a:pt x="7450" y="6177"/>
                  <a:pt x="7476" y="6172"/>
                </a:cubicBezTo>
                <a:close/>
                <a:moveTo>
                  <a:pt x="6660" y="6196"/>
                </a:moveTo>
                <a:cubicBezTo>
                  <a:pt x="6670" y="6272"/>
                  <a:pt x="6681" y="6320"/>
                  <a:pt x="6692" y="6333"/>
                </a:cubicBezTo>
                <a:cubicBezTo>
                  <a:pt x="6688" y="6358"/>
                  <a:pt x="6681" y="6396"/>
                  <a:pt x="6678" y="6422"/>
                </a:cubicBezTo>
                <a:cubicBezTo>
                  <a:pt x="6681" y="6447"/>
                  <a:pt x="6685" y="6485"/>
                  <a:pt x="6678" y="6510"/>
                </a:cubicBezTo>
                <a:cubicBezTo>
                  <a:pt x="6643" y="6296"/>
                  <a:pt x="6667" y="6701"/>
                  <a:pt x="6650" y="6764"/>
                </a:cubicBezTo>
                <a:cubicBezTo>
                  <a:pt x="6636" y="6701"/>
                  <a:pt x="6619" y="6800"/>
                  <a:pt x="6605" y="6623"/>
                </a:cubicBezTo>
                <a:cubicBezTo>
                  <a:pt x="6637" y="6484"/>
                  <a:pt x="6639" y="6335"/>
                  <a:pt x="6660" y="6196"/>
                </a:cubicBezTo>
                <a:close/>
                <a:moveTo>
                  <a:pt x="1725" y="6240"/>
                </a:moveTo>
                <a:cubicBezTo>
                  <a:pt x="1747" y="6229"/>
                  <a:pt x="1770" y="6228"/>
                  <a:pt x="1792" y="6285"/>
                </a:cubicBezTo>
                <a:cubicBezTo>
                  <a:pt x="1751" y="6512"/>
                  <a:pt x="1679" y="6421"/>
                  <a:pt x="1662" y="6245"/>
                </a:cubicBezTo>
                <a:cubicBezTo>
                  <a:pt x="1682" y="6270"/>
                  <a:pt x="1703" y="6252"/>
                  <a:pt x="1725" y="6240"/>
                </a:cubicBezTo>
                <a:close/>
                <a:moveTo>
                  <a:pt x="7566" y="6269"/>
                </a:moveTo>
                <a:cubicBezTo>
                  <a:pt x="7607" y="6509"/>
                  <a:pt x="7684" y="6257"/>
                  <a:pt x="7701" y="6535"/>
                </a:cubicBezTo>
                <a:cubicBezTo>
                  <a:pt x="7663" y="6421"/>
                  <a:pt x="7562" y="6724"/>
                  <a:pt x="7566" y="6269"/>
                </a:cubicBezTo>
                <a:close/>
                <a:moveTo>
                  <a:pt x="3143" y="6345"/>
                </a:moveTo>
                <a:cubicBezTo>
                  <a:pt x="3167" y="6332"/>
                  <a:pt x="3198" y="6458"/>
                  <a:pt x="3195" y="6563"/>
                </a:cubicBezTo>
                <a:cubicBezTo>
                  <a:pt x="3171" y="6500"/>
                  <a:pt x="3147" y="6574"/>
                  <a:pt x="3123" y="6410"/>
                </a:cubicBezTo>
                <a:cubicBezTo>
                  <a:pt x="3128" y="6369"/>
                  <a:pt x="3135" y="6350"/>
                  <a:pt x="3143" y="6345"/>
                </a:cubicBezTo>
                <a:close/>
                <a:moveTo>
                  <a:pt x="7268" y="6663"/>
                </a:moveTo>
                <a:cubicBezTo>
                  <a:pt x="7303" y="6866"/>
                  <a:pt x="7338" y="6701"/>
                  <a:pt x="7372" y="6865"/>
                </a:cubicBezTo>
                <a:cubicBezTo>
                  <a:pt x="7334" y="7067"/>
                  <a:pt x="7265" y="6927"/>
                  <a:pt x="7251" y="6788"/>
                </a:cubicBezTo>
                <a:cubicBezTo>
                  <a:pt x="7261" y="6839"/>
                  <a:pt x="7268" y="6727"/>
                  <a:pt x="7268" y="6663"/>
                </a:cubicBezTo>
                <a:close/>
                <a:moveTo>
                  <a:pt x="1761" y="6680"/>
                </a:moveTo>
                <a:cubicBezTo>
                  <a:pt x="1740" y="6919"/>
                  <a:pt x="1719" y="6793"/>
                  <a:pt x="1699" y="6881"/>
                </a:cubicBezTo>
                <a:cubicBezTo>
                  <a:pt x="1719" y="7070"/>
                  <a:pt x="1795" y="6945"/>
                  <a:pt x="1761" y="6680"/>
                </a:cubicBezTo>
                <a:close/>
                <a:moveTo>
                  <a:pt x="7955" y="6720"/>
                </a:moveTo>
                <a:cubicBezTo>
                  <a:pt x="7962" y="6701"/>
                  <a:pt x="7970" y="6707"/>
                  <a:pt x="7981" y="6764"/>
                </a:cubicBezTo>
                <a:cubicBezTo>
                  <a:pt x="7943" y="6903"/>
                  <a:pt x="7959" y="6865"/>
                  <a:pt x="7945" y="7054"/>
                </a:cubicBezTo>
                <a:cubicBezTo>
                  <a:pt x="7925" y="7067"/>
                  <a:pt x="7873" y="7105"/>
                  <a:pt x="7893" y="6865"/>
                </a:cubicBezTo>
                <a:cubicBezTo>
                  <a:pt x="7922" y="7054"/>
                  <a:pt x="7933" y="6776"/>
                  <a:pt x="7955" y="6720"/>
                </a:cubicBezTo>
                <a:close/>
                <a:moveTo>
                  <a:pt x="8446" y="6825"/>
                </a:moveTo>
                <a:lnTo>
                  <a:pt x="8474" y="7018"/>
                </a:lnTo>
                <a:cubicBezTo>
                  <a:pt x="8453" y="7182"/>
                  <a:pt x="8440" y="7055"/>
                  <a:pt x="8440" y="7219"/>
                </a:cubicBezTo>
                <a:cubicBezTo>
                  <a:pt x="8402" y="7106"/>
                  <a:pt x="8384" y="7094"/>
                  <a:pt x="8374" y="7384"/>
                </a:cubicBezTo>
                <a:cubicBezTo>
                  <a:pt x="8346" y="7283"/>
                  <a:pt x="8367" y="7191"/>
                  <a:pt x="8360" y="7102"/>
                </a:cubicBezTo>
                <a:lnTo>
                  <a:pt x="8326" y="7320"/>
                </a:lnTo>
                <a:cubicBezTo>
                  <a:pt x="8298" y="7055"/>
                  <a:pt x="8330" y="6928"/>
                  <a:pt x="8278" y="6865"/>
                </a:cubicBezTo>
                <a:cubicBezTo>
                  <a:pt x="8309" y="6827"/>
                  <a:pt x="8367" y="6777"/>
                  <a:pt x="8374" y="7030"/>
                </a:cubicBezTo>
                <a:cubicBezTo>
                  <a:pt x="8398" y="6891"/>
                  <a:pt x="8443" y="7140"/>
                  <a:pt x="8446" y="6825"/>
                </a:cubicBezTo>
                <a:close/>
                <a:moveTo>
                  <a:pt x="19956" y="6825"/>
                </a:moveTo>
                <a:cubicBezTo>
                  <a:pt x="19983" y="6913"/>
                  <a:pt x="19959" y="7002"/>
                  <a:pt x="19966" y="7090"/>
                </a:cubicBezTo>
                <a:cubicBezTo>
                  <a:pt x="19973" y="7065"/>
                  <a:pt x="19980" y="7080"/>
                  <a:pt x="19983" y="7143"/>
                </a:cubicBezTo>
                <a:cubicBezTo>
                  <a:pt x="19952" y="7181"/>
                  <a:pt x="19924" y="7129"/>
                  <a:pt x="19934" y="7433"/>
                </a:cubicBezTo>
                <a:cubicBezTo>
                  <a:pt x="19920" y="7433"/>
                  <a:pt x="19910" y="7281"/>
                  <a:pt x="19914" y="7167"/>
                </a:cubicBezTo>
                <a:cubicBezTo>
                  <a:pt x="19931" y="7217"/>
                  <a:pt x="19945" y="6913"/>
                  <a:pt x="19956" y="6825"/>
                </a:cubicBezTo>
                <a:close/>
                <a:moveTo>
                  <a:pt x="6151" y="6841"/>
                </a:moveTo>
                <a:cubicBezTo>
                  <a:pt x="6159" y="6833"/>
                  <a:pt x="6166" y="6860"/>
                  <a:pt x="6173" y="6929"/>
                </a:cubicBezTo>
                <a:lnTo>
                  <a:pt x="6146" y="7090"/>
                </a:lnTo>
                <a:lnTo>
                  <a:pt x="6129" y="6953"/>
                </a:lnTo>
                <a:cubicBezTo>
                  <a:pt x="6135" y="6890"/>
                  <a:pt x="6143" y="6849"/>
                  <a:pt x="6151" y="6841"/>
                </a:cubicBezTo>
                <a:close/>
                <a:moveTo>
                  <a:pt x="2005" y="6913"/>
                </a:moveTo>
                <a:cubicBezTo>
                  <a:pt x="2005" y="6991"/>
                  <a:pt x="2000" y="7056"/>
                  <a:pt x="1987" y="7135"/>
                </a:cubicBezTo>
                <a:cubicBezTo>
                  <a:pt x="2003" y="7343"/>
                  <a:pt x="2015" y="7071"/>
                  <a:pt x="2030" y="7006"/>
                </a:cubicBezTo>
                <a:cubicBezTo>
                  <a:pt x="2021" y="6993"/>
                  <a:pt x="2014" y="6978"/>
                  <a:pt x="2005" y="6913"/>
                </a:cubicBezTo>
                <a:close/>
                <a:moveTo>
                  <a:pt x="8585" y="6913"/>
                </a:moveTo>
                <a:cubicBezTo>
                  <a:pt x="8616" y="7090"/>
                  <a:pt x="8582" y="7245"/>
                  <a:pt x="8561" y="7397"/>
                </a:cubicBezTo>
                <a:cubicBezTo>
                  <a:pt x="8551" y="7333"/>
                  <a:pt x="8540" y="7471"/>
                  <a:pt x="8530" y="7344"/>
                </a:cubicBezTo>
                <a:cubicBezTo>
                  <a:pt x="8554" y="7054"/>
                  <a:pt x="8568" y="7229"/>
                  <a:pt x="8585" y="6913"/>
                </a:cubicBezTo>
                <a:close/>
                <a:moveTo>
                  <a:pt x="8097" y="6921"/>
                </a:moveTo>
                <a:cubicBezTo>
                  <a:pt x="8104" y="6935"/>
                  <a:pt x="8110" y="6970"/>
                  <a:pt x="8115" y="7030"/>
                </a:cubicBezTo>
                <a:cubicBezTo>
                  <a:pt x="8094" y="7207"/>
                  <a:pt x="8074" y="7206"/>
                  <a:pt x="8056" y="7143"/>
                </a:cubicBezTo>
                <a:cubicBezTo>
                  <a:pt x="8056" y="7020"/>
                  <a:pt x="8078" y="6881"/>
                  <a:pt x="8097" y="6921"/>
                </a:cubicBezTo>
                <a:close/>
                <a:moveTo>
                  <a:pt x="7657" y="6945"/>
                </a:moveTo>
                <a:cubicBezTo>
                  <a:pt x="7668" y="6925"/>
                  <a:pt x="7681" y="6942"/>
                  <a:pt x="7690" y="7018"/>
                </a:cubicBezTo>
                <a:cubicBezTo>
                  <a:pt x="7672" y="7106"/>
                  <a:pt x="7655" y="7154"/>
                  <a:pt x="7638" y="7090"/>
                </a:cubicBezTo>
                <a:cubicBezTo>
                  <a:pt x="7638" y="7021"/>
                  <a:pt x="7647" y="6966"/>
                  <a:pt x="7657" y="6945"/>
                </a:cubicBezTo>
                <a:close/>
                <a:moveTo>
                  <a:pt x="7881" y="7042"/>
                </a:moveTo>
                <a:cubicBezTo>
                  <a:pt x="7915" y="7421"/>
                  <a:pt x="7952" y="7132"/>
                  <a:pt x="7987" y="7296"/>
                </a:cubicBezTo>
                <a:cubicBezTo>
                  <a:pt x="7966" y="7561"/>
                  <a:pt x="7894" y="7321"/>
                  <a:pt x="7853" y="7296"/>
                </a:cubicBezTo>
                <a:cubicBezTo>
                  <a:pt x="7870" y="7207"/>
                  <a:pt x="7856" y="7118"/>
                  <a:pt x="7881" y="7042"/>
                </a:cubicBezTo>
                <a:close/>
                <a:moveTo>
                  <a:pt x="8512" y="7207"/>
                </a:moveTo>
                <a:cubicBezTo>
                  <a:pt x="8547" y="7485"/>
                  <a:pt x="8464" y="7647"/>
                  <a:pt x="8444" y="7445"/>
                </a:cubicBezTo>
                <a:cubicBezTo>
                  <a:pt x="8454" y="7369"/>
                  <a:pt x="8447" y="7295"/>
                  <a:pt x="8454" y="7231"/>
                </a:cubicBezTo>
                <a:cubicBezTo>
                  <a:pt x="8495" y="7206"/>
                  <a:pt x="8481" y="7561"/>
                  <a:pt x="8512" y="7207"/>
                </a:cubicBezTo>
                <a:close/>
                <a:moveTo>
                  <a:pt x="2777" y="7256"/>
                </a:moveTo>
                <a:cubicBezTo>
                  <a:pt x="2791" y="7271"/>
                  <a:pt x="2804" y="7321"/>
                  <a:pt x="2818" y="7384"/>
                </a:cubicBezTo>
                <a:cubicBezTo>
                  <a:pt x="2790" y="7561"/>
                  <a:pt x="2760" y="7547"/>
                  <a:pt x="2736" y="7320"/>
                </a:cubicBezTo>
                <a:cubicBezTo>
                  <a:pt x="2749" y="7257"/>
                  <a:pt x="2764" y="7240"/>
                  <a:pt x="2777" y="7256"/>
                </a:cubicBezTo>
                <a:close/>
                <a:moveTo>
                  <a:pt x="20006" y="7340"/>
                </a:moveTo>
                <a:cubicBezTo>
                  <a:pt x="20009" y="7348"/>
                  <a:pt x="20014" y="7373"/>
                  <a:pt x="20021" y="7421"/>
                </a:cubicBezTo>
                <a:cubicBezTo>
                  <a:pt x="20021" y="7547"/>
                  <a:pt x="19990" y="7685"/>
                  <a:pt x="19976" y="7533"/>
                </a:cubicBezTo>
                <a:cubicBezTo>
                  <a:pt x="19991" y="7439"/>
                  <a:pt x="19994" y="7316"/>
                  <a:pt x="20006" y="7340"/>
                </a:cubicBezTo>
                <a:close/>
                <a:moveTo>
                  <a:pt x="7238" y="7356"/>
                </a:moveTo>
                <a:cubicBezTo>
                  <a:pt x="7266" y="7470"/>
                  <a:pt x="7328" y="7254"/>
                  <a:pt x="7328" y="7558"/>
                </a:cubicBezTo>
                <a:cubicBezTo>
                  <a:pt x="7304" y="7545"/>
                  <a:pt x="7241" y="7609"/>
                  <a:pt x="7238" y="7356"/>
                </a:cubicBezTo>
                <a:close/>
                <a:moveTo>
                  <a:pt x="2500" y="7384"/>
                </a:moveTo>
                <a:cubicBezTo>
                  <a:pt x="2474" y="7502"/>
                  <a:pt x="2422" y="7461"/>
                  <a:pt x="2415" y="7630"/>
                </a:cubicBezTo>
                <a:cubicBezTo>
                  <a:pt x="2445" y="7513"/>
                  <a:pt x="2442" y="7735"/>
                  <a:pt x="2475" y="7735"/>
                </a:cubicBezTo>
                <a:cubicBezTo>
                  <a:pt x="2491" y="7526"/>
                  <a:pt x="2487" y="7528"/>
                  <a:pt x="2500" y="7384"/>
                </a:cubicBezTo>
                <a:close/>
                <a:moveTo>
                  <a:pt x="9096" y="7397"/>
                </a:moveTo>
                <a:cubicBezTo>
                  <a:pt x="9131" y="7675"/>
                  <a:pt x="9031" y="7977"/>
                  <a:pt x="9034" y="7598"/>
                </a:cubicBezTo>
                <a:cubicBezTo>
                  <a:pt x="9062" y="7724"/>
                  <a:pt x="9062" y="7422"/>
                  <a:pt x="9096" y="7397"/>
                </a:cubicBezTo>
                <a:close/>
                <a:moveTo>
                  <a:pt x="3129" y="7485"/>
                </a:moveTo>
                <a:cubicBezTo>
                  <a:pt x="3143" y="7561"/>
                  <a:pt x="3151" y="7635"/>
                  <a:pt x="3151" y="7711"/>
                </a:cubicBezTo>
                <a:cubicBezTo>
                  <a:pt x="3123" y="7749"/>
                  <a:pt x="3091" y="7849"/>
                  <a:pt x="3063" y="7634"/>
                </a:cubicBezTo>
                <a:cubicBezTo>
                  <a:pt x="3088" y="7432"/>
                  <a:pt x="3108" y="7687"/>
                  <a:pt x="3129" y="7485"/>
                </a:cubicBezTo>
                <a:close/>
                <a:moveTo>
                  <a:pt x="2647" y="7550"/>
                </a:moveTo>
                <a:cubicBezTo>
                  <a:pt x="2635" y="7499"/>
                  <a:pt x="2620" y="7612"/>
                  <a:pt x="2608" y="7662"/>
                </a:cubicBezTo>
                <a:cubicBezTo>
                  <a:pt x="2635" y="7688"/>
                  <a:pt x="2615" y="7726"/>
                  <a:pt x="2635" y="7852"/>
                </a:cubicBezTo>
                <a:cubicBezTo>
                  <a:pt x="2650" y="7751"/>
                  <a:pt x="2643" y="7650"/>
                  <a:pt x="2647" y="7550"/>
                </a:cubicBezTo>
                <a:close/>
                <a:moveTo>
                  <a:pt x="7888" y="7662"/>
                </a:moveTo>
                <a:cubicBezTo>
                  <a:pt x="7898" y="7650"/>
                  <a:pt x="7911" y="7666"/>
                  <a:pt x="7921" y="7711"/>
                </a:cubicBezTo>
                <a:cubicBezTo>
                  <a:pt x="7901" y="7875"/>
                  <a:pt x="7883" y="7838"/>
                  <a:pt x="7869" y="7787"/>
                </a:cubicBezTo>
                <a:cubicBezTo>
                  <a:pt x="7869" y="7718"/>
                  <a:pt x="7878" y="7675"/>
                  <a:pt x="7888" y="7662"/>
                </a:cubicBezTo>
                <a:close/>
                <a:moveTo>
                  <a:pt x="3606" y="7747"/>
                </a:moveTo>
                <a:cubicBezTo>
                  <a:pt x="3641" y="7974"/>
                  <a:pt x="3579" y="8091"/>
                  <a:pt x="3558" y="7964"/>
                </a:cubicBezTo>
                <a:cubicBezTo>
                  <a:pt x="3575" y="7800"/>
                  <a:pt x="3589" y="7911"/>
                  <a:pt x="3606" y="7747"/>
                </a:cubicBezTo>
                <a:close/>
                <a:moveTo>
                  <a:pt x="8339" y="7783"/>
                </a:moveTo>
                <a:cubicBezTo>
                  <a:pt x="8343" y="7792"/>
                  <a:pt x="8347" y="7816"/>
                  <a:pt x="8350" y="7864"/>
                </a:cubicBezTo>
                <a:cubicBezTo>
                  <a:pt x="8336" y="8053"/>
                  <a:pt x="8294" y="7964"/>
                  <a:pt x="8305" y="7799"/>
                </a:cubicBezTo>
                <a:cubicBezTo>
                  <a:pt x="8315" y="7856"/>
                  <a:pt x="8328" y="7757"/>
                  <a:pt x="8339" y="7783"/>
                </a:cubicBezTo>
                <a:close/>
                <a:moveTo>
                  <a:pt x="3987" y="7844"/>
                </a:moveTo>
                <a:cubicBezTo>
                  <a:pt x="3994" y="7856"/>
                  <a:pt x="4002" y="7901"/>
                  <a:pt x="4011" y="7964"/>
                </a:cubicBezTo>
                <a:cubicBezTo>
                  <a:pt x="3993" y="8091"/>
                  <a:pt x="3979" y="8039"/>
                  <a:pt x="3962" y="7912"/>
                </a:cubicBezTo>
                <a:cubicBezTo>
                  <a:pt x="3970" y="7849"/>
                  <a:pt x="3979" y="7831"/>
                  <a:pt x="3987" y="7844"/>
                </a:cubicBezTo>
                <a:close/>
                <a:moveTo>
                  <a:pt x="8711" y="7896"/>
                </a:moveTo>
                <a:cubicBezTo>
                  <a:pt x="8721" y="7893"/>
                  <a:pt x="8730" y="7925"/>
                  <a:pt x="8741" y="7989"/>
                </a:cubicBezTo>
                <a:cubicBezTo>
                  <a:pt x="8720" y="8064"/>
                  <a:pt x="8699" y="8164"/>
                  <a:pt x="8682" y="8013"/>
                </a:cubicBezTo>
                <a:cubicBezTo>
                  <a:pt x="8692" y="7937"/>
                  <a:pt x="8702" y="7899"/>
                  <a:pt x="8711" y="7896"/>
                </a:cubicBezTo>
                <a:close/>
                <a:moveTo>
                  <a:pt x="4145" y="8142"/>
                </a:moveTo>
                <a:cubicBezTo>
                  <a:pt x="4176" y="8101"/>
                  <a:pt x="4212" y="8192"/>
                  <a:pt x="4214" y="8391"/>
                </a:cubicBezTo>
                <a:cubicBezTo>
                  <a:pt x="4187" y="8126"/>
                  <a:pt x="4159" y="8408"/>
                  <a:pt x="4131" y="8408"/>
                </a:cubicBezTo>
                <a:cubicBezTo>
                  <a:pt x="4142" y="8281"/>
                  <a:pt x="4110" y="8382"/>
                  <a:pt x="4117" y="8230"/>
                </a:cubicBezTo>
                <a:cubicBezTo>
                  <a:pt x="4125" y="8186"/>
                  <a:pt x="4135" y="8155"/>
                  <a:pt x="4145" y="8142"/>
                </a:cubicBezTo>
                <a:close/>
                <a:moveTo>
                  <a:pt x="3243" y="8283"/>
                </a:moveTo>
                <a:cubicBezTo>
                  <a:pt x="3226" y="8273"/>
                  <a:pt x="3211" y="8282"/>
                  <a:pt x="3207" y="8400"/>
                </a:cubicBezTo>
                <a:cubicBezTo>
                  <a:pt x="3236" y="8439"/>
                  <a:pt x="3264" y="8478"/>
                  <a:pt x="3292" y="8283"/>
                </a:cubicBezTo>
                <a:cubicBezTo>
                  <a:pt x="3280" y="8322"/>
                  <a:pt x="3261" y="8292"/>
                  <a:pt x="3243" y="8283"/>
                </a:cubicBezTo>
                <a:close/>
                <a:moveTo>
                  <a:pt x="4810" y="8597"/>
                </a:moveTo>
                <a:cubicBezTo>
                  <a:pt x="4826" y="8591"/>
                  <a:pt x="4842" y="8614"/>
                  <a:pt x="4857" y="8633"/>
                </a:cubicBezTo>
                <a:cubicBezTo>
                  <a:pt x="4826" y="8810"/>
                  <a:pt x="4791" y="8784"/>
                  <a:pt x="4760" y="8734"/>
                </a:cubicBezTo>
                <a:cubicBezTo>
                  <a:pt x="4777" y="8639"/>
                  <a:pt x="4794" y="8603"/>
                  <a:pt x="4810" y="8597"/>
                </a:cubicBezTo>
                <a:close/>
                <a:moveTo>
                  <a:pt x="4014" y="8673"/>
                </a:moveTo>
                <a:cubicBezTo>
                  <a:pt x="3987" y="8746"/>
                  <a:pt x="4029" y="8846"/>
                  <a:pt x="4002" y="8919"/>
                </a:cubicBezTo>
                <a:cubicBezTo>
                  <a:pt x="4012" y="8931"/>
                  <a:pt x="4022" y="9028"/>
                  <a:pt x="4032" y="8980"/>
                </a:cubicBezTo>
                <a:cubicBezTo>
                  <a:pt x="4052" y="8870"/>
                  <a:pt x="4035" y="8673"/>
                  <a:pt x="4014" y="8673"/>
                </a:cubicBezTo>
                <a:close/>
                <a:moveTo>
                  <a:pt x="5190" y="9096"/>
                </a:moveTo>
                <a:cubicBezTo>
                  <a:pt x="5205" y="9074"/>
                  <a:pt x="5219" y="9075"/>
                  <a:pt x="5233" y="9201"/>
                </a:cubicBezTo>
                <a:cubicBezTo>
                  <a:pt x="5209" y="9365"/>
                  <a:pt x="5185" y="9277"/>
                  <a:pt x="5161" y="9390"/>
                </a:cubicBezTo>
                <a:cubicBezTo>
                  <a:pt x="5144" y="9302"/>
                  <a:pt x="5137" y="9213"/>
                  <a:pt x="5147" y="9125"/>
                </a:cubicBezTo>
                <a:cubicBezTo>
                  <a:pt x="5161" y="9162"/>
                  <a:pt x="5176" y="9118"/>
                  <a:pt x="5190" y="9096"/>
                </a:cubicBezTo>
                <a:close/>
                <a:moveTo>
                  <a:pt x="1551" y="9185"/>
                </a:moveTo>
                <a:lnTo>
                  <a:pt x="1527" y="9354"/>
                </a:lnTo>
                <a:cubicBezTo>
                  <a:pt x="1539" y="9512"/>
                  <a:pt x="1551" y="9414"/>
                  <a:pt x="1560" y="9535"/>
                </a:cubicBezTo>
                <a:cubicBezTo>
                  <a:pt x="1580" y="9426"/>
                  <a:pt x="1569" y="9306"/>
                  <a:pt x="1551" y="9185"/>
                </a:cubicBezTo>
                <a:close/>
                <a:moveTo>
                  <a:pt x="4612" y="9185"/>
                </a:moveTo>
                <a:cubicBezTo>
                  <a:pt x="4619" y="9243"/>
                  <a:pt x="4576" y="9472"/>
                  <a:pt x="4590" y="9298"/>
                </a:cubicBezTo>
                <a:cubicBezTo>
                  <a:pt x="4576" y="9251"/>
                  <a:pt x="4583" y="9404"/>
                  <a:pt x="4569" y="9334"/>
                </a:cubicBezTo>
                <a:cubicBezTo>
                  <a:pt x="4555" y="9496"/>
                  <a:pt x="4594" y="9405"/>
                  <a:pt x="4602" y="9463"/>
                </a:cubicBezTo>
                <a:cubicBezTo>
                  <a:pt x="4616" y="9417"/>
                  <a:pt x="4609" y="9300"/>
                  <a:pt x="4623" y="9346"/>
                </a:cubicBezTo>
                <a:cubicBezTo>
                  <a:pt x="4630" y="9323"/>
                  <a:pt x="4626" y="9300"/>
                  <a:pt x="4623" y="9266"/>
                </a:cubicBezTo>
                <a:lnTo>
                  <a:pt x="4612" y="9185"/>
                </a:lnTo>
                <a:close/>
                <a:moveTo>
                  <a:pt x="5045" y="9185"/>
                </a:moveTo>
                <a:cubicBezTo>
                  <a:pt x="5030" y="9344"/>
                  <a:pt x="5019" y="9232"/>
                  <a:pt x="5004" y="9342"/>
                </a:cubicBezTo>
                <a:cubicBezTo>
                  <a:pt x="5012" y="9440"/>
                  <a:pt x="5019" y="9403"/>
                  <a:pt x="5030" y="9354"/>
                </a:cubicBezTo>
                <a:cubicBezTo>
                  <a:pt x="5042" y="9415"/>
                  <a:pt x="5053" y="9478"/>
                  <a:pt x="5045" y="9527"/>
                </a:cubicBezTo>
                <a:cubicBezTo>
                  <a:pt x="5056" y="9576"/>
                  <a:pt x="5068" y="9463"/>
                  <a:pt x="5079" y="9415"/>
                </a:cubicBezTo>
                <a:lnTo>
                  <a:pt x="5045" y="9185"/>
                </a:lnTo>
                <a:close/>
                <a:moveTo>
                  <a:pt x="1779" y="9209"/>
                </a:moveTo>
                <a:cubicBezTo>
                  <a:pt x="1779" y="9446"/>
                  <a:pt x="1741" y="9370"/>
                  <a:pt x="1721" y="9495"/>
                </a:cubicBezTo>
                <a:cubicBezTo>
                  <a:pt x="1707" y="9333"/>
                  <a:pt x="1690" y="9369"/>
                  <a:pt x="1676" y="9270"/>
                </a:cubicBezTo>
                <a:cubicBezTo>
                  <a:pt x="1645" y="9345"/>
                  <a:pt x="1690" y="9444"/>
                  <a:pt x="1662" y="9519"/>
                </a:cubicBezTo>
                <a:cubicBezTo>
                  <a:pt x="1666" y="9569"/>
                  <a:pt x="1669" y="9556"/>
                  <a:pt x="1676" y="9531"/>
                </a:cubicBezTo>
                <a:cubicBezTo>
                  <a:pt x="1725" y="9769"/>
                  <a:pt x="1779" y="9558"/>
                  <a:pt x="1831" y="9745"/>
                </a:cubicBezTo>
                <a:cubicBezTo>
                  <a:pt x="1859" y="9608"/>
                  <a:pt x="1842" y="9459"/>
                  <a:pt x="1859" y="9322"/>
                </a:cubicBezTo>
                <a:cubicBezTo>
                  <a:pt x="1828" y="9185"/>
                  <a:pt x="1835" y="9460"/>
                  <a:pt x="1811" y="9435"/>
                </a:cubicBezTo>
                <a:cubicBezTo>
                  <a:pt x="1786" y="9322"/>
                  <a:pt x="1803" y="9222"/>
                  <a:pt x="1779" y="9209"/>
                </a:cubicBezTo>
                <a:close/>
                <a:moveTo>
                  <a:pt x="1624" y="9253"/>
                </a:moveTo>
                <a:cubicBezTo>
                  <a:pt x="1615" y="9278"/>
                  <a:pt x="1615" y="9434"/>
                  <a:pt x="1596" y="9326"/>
                </a:cubicBezTo>
                <a:cubicBezTo>
                  <a:pt x="1570" y="9378"/>
                  <a:pt x="1635" y="9364"/>
                  <a:pt x="1632" y="9612"/>
                </a:cubicBezTo>
                <a:cubicBezTo>
                  <a:pt x="1645" y="9508"/>
                  <a:pt x="1638" y="9407"/>
                  <a:pt x="1638" y="9290"/>
                </a:cubicBezTo>
                <a:cubicBezTo>
                  <a:pt x="1632" y="9254"/>
                  <a:pt x="1628" y="9245"/>
                  <a:pt x="1624" y="9253"/>
                </a:cubicBezTo>
                <a:close/>
                <a:moveTo>
                  <a:pt x="4980" y="9262"/>
                </a:moveTo>
                <a:cubicBezTo>
                  <a:pt x="4960" y="9274"/>
                  <a:pt x="4898" y="9426"/>
                  <a:pt x="4932" y="9640"/>
                </a:cubicBezTo>
                <a:cubicBezTo>
                  <a:pt x="4939" y="9615"/>
                  <a:pt x="4936" y="9589"/>
                  <a:pt x="4932" y="9552"/>
                </a:cubicBezTo>
                <a:cubicBezTo>
                  <a:pt x="4943" y="9514"/>
                  <a:pt x="4949" y="9602"/>
                  <a:pt x="4959" y="9652"/>
                </a:cubicBezTo>
                <a:cubicBezTo>
                  <a:pt x="4973" y="9602"/>
                  <a:pt x="4970" y="9338"/>
                  <a:pt x="4994" y="9439"/>
                </a:cubicBezTo>
                <a:cubicBezTo>
                  <a:pt x="5015" y="9287"/>
                  <a:pt x="4960" y="9375"/>
                  <a:pt x="4980" y="9262"/>
                </a:cubicBezTo>
                <a:close/>
                <a:moveTo>
                  <a:pt x="1940" y="9443"/>
                </a:moveTo>
                <a:cubicBezTo>
                  <a:pt x="1919" y="9503"/>
                  <a:pt x="1891" y="9788"/>
                  <a:pt x="1880" y="9954"/>
                </a:cubicBezTo>
                <a:cubicBezTo>
                  <a:pt x="1961" y="9915"/>
                  <a:pt x="2017" y="10006"/>
                  <a:pt x="2094" y="9745"/>
                </a:cubicBezTo>
                <a:cubicBezTo>
                  <a:pt x="2083" y="9654"/>
                  <a:pt x="2066" y="9691"/>
                  <a:pt x="2076" y="9600"/>
                </a:cubicBezTo>
                <a:cubicBezTo>
                  <a:pt x="2045" y="9509"/>
                  <a:pt x="2059" y="9668"/>
                  <a:pt x="2027" y="9733"/>
                </a:cubicBezTo>
                <a:cubicBezTo>
                  <a:pt x="2034" y="9498"/>
                  <a:pt x="1929" y="9654"/>
                  <a:pt x="1957" y="9471"/>
                </a:cubicBezTo>
                <a:cubicBezTo>
                  <a:pt x="1953" y="9429"/>
                  <a:pt x="1947" y="9423"/>
                  <a:pt x="1940" y="9443"/>
                </a:cubicBezTo>
                <a:close/>
                <a:moveTo>
                  <a:pt x="2209" y="9636"/>
                </a:moveTo>
                <a:cubicBezTo>
                  <a:pt x="2185" y="9687"/>
                  <a:pt x="2161" y="9961"/>
                  <a:pt x="2137" y="9842"/>
                </a:cubicBezTo>
                <a:cubicBezTo>
                  <a:pt x="2140" y="10094"/>
                  <a:pt x="2202" y="10123"/>
                  <a:pt x="2230" y="9870"/>
                </a:cubicBezTo>
                <a:cubicBezTo>
                  <a:pt x="2219" y="9803"/>
                  <a:pt x="2222" y="9751"/>
                  <a:pt x="2233" y="9684"/>
                </a:cubicBezTo>
                <a:cubicBezTo>
                  <a:pt x="2225" y="9628"/>
                  <a:pt x="2217" y="9619"/>
                  <a:pt x="2209" y="9636"/>
                </a:cubicBezTo>
                <a:close/>
                <a:moveTo>
                  <a:pt x="2580" y="9721"/>
                </a:moveTo>
                <a:cubicBezTo>
                  <a:pt x="2585" y="9720"/>
                  <a:pt x="2589" y="9729"/>
                  <a:pt x="2590" y="9757"/>
                </a:cubicBezTo>
                <a:cubicBezTo>
                  <a:pt x="2590" y="9820"/>
                  <a:pt x="2566" y="10137"/>
                  <a:pt x="2552" y="9922"/>
                </a:cubicBezTo>
                <a:cubicBezTo>
                  <a:pt x="2542" y="9837"/>
                  <a:pt x="2565" y="9724"/>
                  <a:pt x="2580" y="9721"/>
                </a:cubicBezTo>
                <a:close/>
                <a:moveTo>
                  <a:pt x="2109" y="9821"/>
                </a:moveTo>
                <a:cubicBezTo>
                  <a:pt x="2091" y="9816"/>
                  <a:pt x="2070" y="9978"/>
                  <a:pt x="2051" y="10007"/>
                </a:cubicBezTo>
                <a:cubicBezTo>
                  <a:pt x="2076" y="9969"/>
                  <a:pt x="2101" y="10083"/>
                  <a:pt x="2126" y="9894"/>
                </a:cubicBezTo>
                <a:cubicBezTo>
                  <a:pt x="2121" y="9843"/>
                  <a:pt x="2115" y="9823"/>
                  <a:pt x="2109" y="9821"/>
                </a:cubicBezTo>
                <a:close/>
                <a:moveTo>
                  <a:pt x="3883" y="9858"/>
                </a:moveTo>
                <a:cubicBezTo>
                  <a:pt x="3878" y="9865"/>
                  <a:pt x="3873" y="9887"/>
                  <a:pt x="3870" y="9926"/>
                </a:cubicBezTo>
                <a:cubicBezTo>
                  <a:pt x="3881" y="9991"/>
                  <a:pt x="3888" y="10058"/>
                  <a:pt x="3899" y="10124"/>
                </a:cubicBezTo>
                <a:cubicBezTo>
                  <a:pt x="3899" y="10058"/>
                  <a:pt x="3902" y="9979"/>
                  <a:pt x="3913" y="10031"/>
                </a:cubicBezTo>
                <a:cubicBezTo>
                  <a:pt x="3921" y="9933"/>
                  <a:pt x="3899" y="9834"/>
                  <a:pt x="3883" y="9858"/>
                </a:cubicBezTo>
                <a:close/>
                <a:moveTo>
                  <a:pt x="2650" y="9910"/>
                </a:moveTo>
                <a:lnTo>
                  <a:pt x="2674" y="10099"/>
                </a:lnTo>
                <a:cubicBezTo>
                  <a:pt x="2660" y="10200"/>
                  <a:pt x="2649" y="10239"/>
                  <a:pt x="2636" y="10176"/>
                </a:cubicBezTo>
                <a:cubicBezTo>
                  <a:pt x="2663" y="10087"/>
                  <a:pt x="2618" y="9986"/>
                  <a:pt x="2650" y="9910"/>
                </a:cubicBezTo>
                <a:close/>
                <a:moveTo>
                  <a:pt x="5177" y="10087"/>
                </a:moveTo>
                <a:cubicBezTo>
                  <a:pt x="5166" y="10109"/>
                  <a:pt x="5155" y="10163"/>
                  <a:pt x="5143" y="10220"/>
                </a:cubicBezTo>
                <a:cubicBezTo>
                  <a:pt x="5163" y="10277"/>
                  <a:pt x="5183" y="10232"/>
                  <a:pt x="5207" y="10152"/>
                </a:cubicBezTo>
                <a:cubicBezTo>
                  <a:pt x="5197" y="10078"/>
                  <a:pt x="5187" y="10066"/>
                  <a:pt x="5177" y="10087"/>
                </a:cubicBezTo>
                <a:close/>
                <a:moveTo>
                  <a:pt x="3206" y="10103"/>
                </a:moveTo>
                <a:cubicBezTo>
                  <a:pt x="3222" y="10113"/>
                  <a:pt x="3235" y="10151"/>
                  <a:pt x="3233" y="10265"/>
                </a:cubicBezTo>
                <a:cubicBezTo>
                  <a:pt x="3212" y="10227"/>
                  <a:pt x="3161" y="10276"/>
                  <a:pt x="3164" y="10111"/>
                </a:cubicBezTo>
                <a:cubicBezTo>
                  <a:pt x="3173" y="10111"/>
                  <a:pt x="3191" y="10094"/>
                  <a:pt x="3206" y="10103"/>
                </a:cubicBezTo>
                <a:close/>
                <a:moveTo>
                  <a:pt x="5362" y="10136"/>
                </a:moveTo>
                <a:cubicBezTo>
                  <a:pt x="5357" y="10145"/>
                  <a:pt x="5351" y="10167"/>
                  <a:pt x="5346" y="10208"/>
                </a:cubicBezTo>
                <a:cubicBezTo>
                  <a:pt x="5366" y="10358"/>
                  <a:pt x="5387" y="10356"/>
                  <a:pt x="5411" y="10220"/>
                </a:cubicBezTo>
                <a:cubicBezTo>
                  <a:pt x="5393" y="10190"/>
                  <a:pt x="5377" y="10107"/>
                  <a:pt x="5362" y="10136"/>
                </a:cubicBezTo>
                <a:close/>
                <a:moveTo>
                  <a:pt x="4037" y="10232"/>
                </a:moveTo>
                <a:cubicBezTo>
                  <a:pt x="4051" y="10228"/>
                  <a:pt x="4062" y="10270"/>
                  <a:pt x="4059" y="10377"/>
                </a:cubicBezTo>
                <a:cubicBezTo>
                  <a:pt x="4038" y="10226"/>
                  <a:pt x="4014" y="10529"/>
                  <a:pt x="3993" y="10365"/>
                </a:cubicBezTo>
                <a:cubicBezTo>
                  <a:pt x="4004" y="10289"/>
                  <a:pt x="4022" y="10237"/>
                  <a:pt x="4037" y="10232"/>
                </a:cubicBezTo>
                <a:close/>
                <a:moveTo>
                  <a:pt x="5657" y="10289"/>
                </a:moveTo>
                <a:cubicBezTo>
                  <a:pt x="5639" y="10328"/>
                  <a:pt x="5641" y="10558"/>
                  <a:pt x="5659" y="10708"/>
                </a:cubicBezTo>
                <a:cubicBezTo>
                  <a:pt x="5719" y="10483"/>
                  <a:pt x="5773" y="10697"/>
                  <a:pt x="5806" y="10373"/>
                </a:cubicBezTo>
                <a:cubicBezTo>
                  <a:pt x="5759" y="10361"/>
                  <a:pt x="5716" y="10374"/>
                  <a:pt x="5669" y="10498"/>
                </a:cubicBezTo>
                <a:cubicBezTo>
                  <a:pt x="5663" y="10436"/>
                  <a:pt x="5675" y="10387"/>
                  <a:pt x="5682" y="10325"/>
                </a:cubicBezTo>
                <a:cubicBezTo>
                  <a:pt x="5671" y="10284"/>
                  <a:pt x="5663" y="10276"/>
                  <a:pt x="5657" y="10289"/>
                </a:cubicBezTo>
                <a:close/>
                <a:moveTo>
                  <a:pt x="6051" y="10385"/>
                </a:moveTo>
                <a:cubicBezTo>
                  <a:pt x="6039" y="10392"/>
                  <a:pt x="6027" y="10425"/>
                  <a:pt x="6014" y="10405"/>
                </a:cubicBezTo>
                <a:cubicBezTo>
                  <a:pt x="6010" y="10469"/>
                  <a:pt x="6025" y="10532"/>
                  <a:pt x="6014" y="10583"/>
                </a:cubicBezTo>
                <a:cubicBezTo>
                  <a:pt x="6025" y="10634"/>
                  <a:pt x="6025" y="10572"/>
                  <a:pt x="6021" y="10546"/>
                </a:cubicBezTo>
                <a:cubicBezTo>
                  <a:pt x="6044" y="10407"/>
                  <a:pt x="6063" y="10789"/>
                  <a:pt x="6085" y="10522"/>
                </a:cubicBezTo>
                <a:cubicBezTo>
                  <a:pt x="6074" y="10401"/>
                  <a:pt x="6062" y="10379"/>
                  <a:pt x="6051" y="10385"/>
                </a:cubicBezTo>
                <a:close/>
                <a:moveTo>
                  <a:pt x="5983" y="10389"/>
                </a:moveTo>
                <a:cubicBezTo>
                  <a:pt x="5975" y="10378"/>
                  <a:pt x="5966" y="10375"/>
                  <a:pt x="5956" y="10434"/>
                </a:cubicBezTo>
                <a:lnTo>
                  <a:pt x="5987" y="10631"/>
                </a:lnTo>
                <a:cubicBezTo>
                  <a:pt x="5998" y="10553"/>
                  <a:pt x="5995" y="10475"/>
                  <a:pt x="6010" y="10410"/>
                </a:cubicBezTo>
                <a:cubicBezTo>
                  <a:pt x="6000" y="10423"/>
                  <a:pt x="5992" y="10401"/>
                  <a:pt x="5983" y="10389"/>
                </a:cubicBezTo>
                <a:close/>
                <a:moveTo>
                  <a:pt x="6743" y="10434"/>
                </a:moveTo>
                <a:cubicBezTo>
                  <a:pt x="6789" y="10453"/>
                  <a:pt x="6834" y="10505"/>
                  <a:pt x="6879" y="10619"/>
                </a:cubicBezTo>
                <a:cubicBezTo>
                  <a:pt x="6851" y="10935"/>
                  <a:pt x="6827" y="10439"/>
                  <a:pt x="6799" y="10679"/>
                </a:cubicBezTo>
                <a:cubicBezTo>
                  <a:pt x="6816" y="10793"/>
                  <a:pt x="6833" y="10745"/>
                  <a:pt x="6816" y="10909"/>
                </a:cubicBezTo>
                <a:cubicBezTo>
                  <a:pt x="6788" y="10909"/>
                  <a:pt x="6803" y="10718"/>
                  <a:pt x="6775" y="10579"/>
                </a:cubicBezTo>
                <a:cubicBezTo>
                  <a:pt x="6744" y="10794"/>
                  <a:pt x="6719" y="10451"/>
                  <a:pt x="6688" y="10691"/>
                </a:cubicBezTo>
                <a:cubicBezTo>
                  <a:pt x="6705" y="10729"/>
                  <a:pt x="6722" y="10695"/>
                  <a:pt x="6740" y="10885"/>
                </a:cubicBezTo>
                <a:cubicBezTo>
                  <a:pt x="6726" y="11011"/>
                  <a:pt x="6712" y="10894"/>
                  <a:pt x="6698" y="11046"/>
                </a:cubicBezTo>
                <a:cubicBezTo>
                  <a:pt x="6674" y="10970"/>
                  <a:pt x="6705" y="10705"/>
                  <a:pt x="6674" y="10768"/>
                </a:cubicBezTo>
                <a:cubicBezTo>
                  <a:pt x="6653" y="10869"/>
                  <a:pt x="6695" y="10985"/>
                  <a:pt x="6667" y="11086"/>
                </a:cubicBezTo>
                <a:cubicBezTo>
                  <a:pt x="6654" y="11112"/>
                  <a:pt x="6640" y="11061"/>
                  <a:pt x="6629" y="10986"/>
                </a:cubicBezTo>
                <a:cubicBezTo>
                  <a:pt x="6629" y="10847"/>
                  <a:pt x="6657" y="10717"/>
                  <a:pt x="6650" y="10591"/>
                </a:cubicBezTo>
                <a:cubicBezTo>
                  <a:pt x="6636" y="10616"/>
                  <a:pt x="6619" y="10505"/>
                  <a:pt x="6605" y="10442"/>
                </a:cubicBezTo>
                <a:cubicBezTo>
                  <a:pt x="6652" y="10429"/>
                  <a:pt x="6698" y="10415"/>
                  <a:pt x="6743" y="10434"/>
                </a:cubicBezTo>
                <a:close/>
                <a:moveTo>
                  <a:pt x="1712" y="10446"/>
                </a:moveTo>
                <a:cubicBezTo>
                  <a:pt x="1706" y="10448"/>
                  <a:pt x="1702" y="10468"/>
                  <a:pt x="1699" y="10518"/>
                </a:cubicBezTo>
                <a:cubicBezTo>
                  <a:pt x="1714" y="10708"/>
                  <a:pt x="1730" y="10657"/>
                  <a:pt x="1746" y="10708"/>
                </a:cubicBezTo>
                <a:cubicBezTo>
                  <a:pt x="1751" y="10603"/>
                  <a:pt x="1728" y="10438"/>
                  <a:pt x="1712" y="10446"/>
                </a:cubicBezTo>
                <a:close/>
                <a:moveTo>
                  <a:pt x="4420" y="10446"/>
                </a:moveTo>
                <a:cubicBezTo>
                  <a:pt x="4443" y="10465"/>
                  <a:pt x="4465" y="10525"/>
                  <a:pt x="4488" y="10607"/>
                </a:cubicBezTo>
                <a:cubicBezTo>
                  <a:pt x="4429" y="10607"/>
                  <a:pt x="4404" y="10594"/>
                  <a:pt x="4352" y="10518"/>
                </a:cubicBezTo>
                <a:cubicBezTo>
                  <a:pt x="4375" y="10449"/>
                  <a:pt x="4398" y="10427"/>
                  <a:pt x="4420" y="10446"/>
                </a:cubicBezTo>
                <a:close/>
                <a:moveTo>
                  <a:pt x="4774" y="10518"/>
                </a:moveTo>
                <a:cubicBezTo>
                  <a:pt x="4798" y="10657"/>
                  <a:pt x="4809" y="10795"/>
                  <a:pt x="4781" y="10921"/>
                </a:cubicBezTo>
                <a:cubicBezTo>
                  <a:pt x="4760" y="10883"/>
                  <a:pt x="4753" y="10641"/>
                  <a:pt x="4722" y="10679"/>
                </a:cubicBezTo>
                <a:cubicBezTo>
                  <a:pt x="4739" y="10477"/>
                  <a:pt x="4757" y="10683"/>
                  <a:pt x="4774" y="10518"/>
                </a:cubicBezTo>
                <a:close/>
                <a:moveTo>
                  <a:pt x="2666" y="10538"/>
                </a:moveTo>
                <a:cubicBezTo>
                  <a:pt x="2673" y="10524"/>
                  <a:pt x="2679" y="10523"/>
                  <a:pt x="2684" y="10542"/>
                </a:cubicBezTo>
                <a:cubicBezTo>
                  <a:pt x="2656" y="10681"/>
                  <a:pt x="2673" y="11112"/>
                  <a:pt x="2632" y="10973"/>
                </a:cubicBezTo>
                <a:cubicBezTo>
                  <a:pt x="2622" y="10759"/>
                  <a:pt x="2670" y="10771"/>
                  <a:pt x="2646" y="10619"/>
                </a:cubicBezTo>
                <a:cubicBezTo>
                  <a:pt x="2653" y="10581"/>
                  <a:pt x="2660" y="10553"/>
                  <a:pt x="2666" y="10538"/>
                </a:cubicBezTo>
                <a:close/>
                <a:moveTo>
                  <a:pt x="19618" y="10575"/>
                </a:moveTo>
                <a:cubicBezTo>
                  <a:pt x="19634" y="10546"/>
                  <a:pt x="19650" y="10543"/>
                  <a:pt x="19668" y="10591"/>
                </a:cubicBezTo>
                <a:cubicBezTo>
                  <a:pt x="19610" y="10806"/>
                  <a:pt x="19562" y="10885"/>
                  <a:pt x="19530" y="11251"/>
                </a:cubicBezTo>
                <a:lnTo>
                  <a:pt x="19506" y="11058"/>
                </a:lnTo>
                <a:cubicBezTo>
                  <a:pt x="19537" y="11001"/>
                  <a:pt x="19572" y="10662"/>
                  <a:pt x="19618" y="10575"/>
                </a:cubicBezTo>
                <a:close/>
                <a:moveTo>
                  <a:pt x="2791" y="10579"/>
                </a:moveTo>
                <a:cubicBezTo>
                  <a:pt x="2829" y="10781"/>
                  <a:pt x="2884" y="10363"/>
                  <a:pt x="2905" y="10780"/>
                </a:cubicBezTo>
                <a:cubicBezTo>
                  <a:pt x="2909" y="10515"/>
                  <a:pt x="2953" y="10540"/>
                  <a:pt x="2977" y="10679"/>
                </a:cubicBezTo>
                <a:cubicBezTo>
                  <a:pt x="2915" y="10717"/>
                  <a:pt x="2926" y="11034"/>
                  <a:pt x="2863" y="11223"/>
                </a:cubicBezTo>
                <a:cubicBezTo>
                  <a:pt x="2839" y="10844"/>
                  <a:pt x="2839" y="11249"/>
                  <a:pt x="2825" y="10945"/>
                </a:cubicBezTo>
                <a:cubicBezTo>
                  <a:pt x="2794" y="10996"/>
                  <a:pt x="2726" y="11173"/>
                  <a:pt x="2715" y="10945"/>
                </a:cubicBezTo>
                <a:cubicBezTo>
                  <a:pt x="2722" y="10983"/>
                  <a:pt x="2756" y="10957"/>
                  <a:pt x="2742" y="10869"/>
                </a:cubicBezTo>
                <a:cubicBezTo>
                  <a:pt x="2721" y="10919"/>
                  <a:pt x="2697" y="10882"/>
                  <a:pt x="2676" y="10756"/>
                </a:cubicBezTo>
                <a:cubicBezTo>
                  <a:pt x="2694" y="10604"/>
                  <a:pt x="2711" y="10730"/>
                  <a:pt x="2728" y="10869"/>
                </a:cubicBezTo>
                <a:cubicBezTo>
                  <a:pt x="2749" y="10742"/>
                  <a:pt x="2788" y="10819"/>
                  <a:pt x="2791" y="10579"/>
                </a:cubicBezTo>
                <a:close/>
                <a:moveTo>
                  <a:pt x="6442" y="10607"/>
                </a:moveTo>
                <a:cubicBezTo>
                  <a:pt x="6470" y="10746"/>
                  <a:pt x="6433" y="10995"/>
                  <a:pt x="6416" y="10869"/>
                </a:cubicBezTo>
                <a:cubicBezTo>
                  <a:pt x="6433" y="10780"/>
                  <a:pt x="6418" y="10695"/>
                  <a:pt x="6442" y="10607"/>
                </a:cubicBezTo>
                <a:close/>
                <a:moveTo>
                  <a:pt x="3095" y="10619"/>
                </a:moveTo>
                <a:lnTo>
                  <a:pt x="3126" y="10857"/>
                </a:lnTo>
                <a:cubicBezTo>
                  <a:pt x="3154" y="10844"/>
                  <a:pt x="3181" y="10581"/>
                  <a:pt x="3205" y="10796"/>
                </a:cubicBezTo>
                <a:cubicBezTo>
                  <a:pt x="3191" y="11062"/>
                  <a:pt x="3133" y="11098"/>
                  <a:pt x="3099" y="11022"/>
                </a:cubicBezTo>
                <a:cubicBezTo>
                  <a:pt x="3106" y="11085"/>
                  <a:pt x="3095" y="11098"/>
                  <a:pt x="3085" y="11110"/>
                </a:cubicBezTo>
                <a:cubicBezTo>
                  <a:pt x="3109" y="11123"/>
                  <a:pt x="3130" y="11325"/>
                  <a:pt x="3151" y="11300"/>
                </a:cubicBezTo>
                <a:cubicBezTo>
                  <a:pt x="3185" y="11060"/>
                  <a:pt x="3216" y="10883"/>
                  <a:pt x="3247" y="11110"/>
                </a:cubicBezTo>
                <a:cubicBezTo>
                  <a:pt x="3195" y="11098"/>
                  <a:pt x="3209" y="11299"/>
                  <a:pt x="3188" y="11400"/>
                </a:cubicBezTo>
                <a:cubicBezTo>
                  <a:pt x="3188" y="11173"/>
                  <a:pt x="3164" y="11313"/>
                  <a:pt x="3151" y="11477"/>
                </a:cubicBezTo>
                <a:cubicBezTo>
                  <a:pt x="3133" y="11464"/>
                  <a:pt x="3126" y="11413"/>
                  <a:pt x="3123" y="11300"/>
                </a:cubicBezTo>
                <a:cubicBezTo>
                  <a:pt x="3078" y="11502"/>
                  <a:pt x="3032" y="11174"/>
                  <a:pt x="2988" y="11388"/>
                </a:cubicBezTo>
                <a:cubicBezTo>
                  <a:pt x="2967" y="11275"/>
                  <a:pt x="2992" y="10999"/>
                  <a:pt x="2957" y="11251"/>
                </a:cubicBezTo>
                <a:cubicBezTo>
                  <a:pt x="2933" y="11112"/>
                  <a:pt x="2933" y="10758"/>
                  <a:pt x="2971" y="10897"/>
                </a:cubicBezTo>
                <a:cubicBezTo>
                  <a:pt x="2964" y="10947"/>
                  <a:pt x="2957" y="11011"/>
                  <a:pt x="2971" y="11074"/>
                </a:cubicBezTo>
                <a:cubicBezTo>
                  <a:pt x="2978" y="10569"/>
                  <a:pt x="3050" y="10745"/>
                  <a:pt x="3095" y="10619"/>
                </a:cubicBezTo>
                <a:close/>
                <a:moveTo>
                  <a:pt x="5295" y="10687"/>
                </a:moveTo>
                <a:cubicBezTo>
                  <a:pt x="5309" y="10692"/>
                  <a:pt x="5322" y="10723"/>
                  <a:pt x="5334" y="10780"/>
                </a:cubicBezTo>
                <a:cubicBezTo>
                  <a:pt x="5306" y="10881"/>
                  <a:pt x="5282" y="10882"/>
                  <a:pt x="5254" y="10756"/>
                </a:cubicBezTo>
                <a:cubicBezTo>
                  <a:pt x="5268" y="10705"/>
                  <a:pt x="5282" y="10683"/>
                  <a:pt x="5295" y="10687"/>
                </a:cubicBezTo>
                <a:close/>
                <a:moveTo>
                  <a:pt x="7346" y="10687"/>
                </a:moveTo>
                <a:cubicBezTo>
                  <a:pt x="7357" y="10708"/>
                  <a:pt x="7369" y="10757"/>
                  <a:pt x="7380" y="10832"/>
                </a:cubicBezTo>
                <a:cubicBezTo>
                  <a:pt x="7355" y="10984"/>
                  <a:pt x="7351" y="11313"/>
                  <a:pt x="7317" y="11110"/>
                </a:cubicBezTo>
                <a:cubicBezTo>
                  <a:pt x="7337" y="10946"/>
                  <a:pt x="7352" y="10796"/>
                  <a:pt x="7314" y="10720"/>
                </a:cubicBezTo>
                <a:cubicBezTo>
                  <a:pt x="7324" y="10675"/>
                  <a:pt x="7335" y="10667"/>
                  <a:pt x="7346" y="10687"/>
                </a:cubicBezTo>
                <a:close/>
                <a:moveTo>
                  <a:pt x="7002" y="10704"/>
                </a:moveTo>
                <a:cubicBezTo>
                  <a:pt x="7008" y="10703"/>
                  <a:pt x="7013" y="10718"/>
                  <a:pt x="7019" y="10756"/>
                </a:cubicBezTo>
                <a:cubicBezTo>
                  <a:pt x="7019" y="10945"/>
                  <a:pt x="6985" y="10884"/>
                  <a:pt x="6965" y="11086"/>
                </a:cubicBezTo>
                <a:lnTo>
                  <a:pt x="6947" y="10945"/>
                </a:lnTo>
                <a:cubicBezTo>
                  <a:pt x="6965" y="10850"/>
                  <a:pt x="6984" y="10706"/>
                  <a:pt x="7002" y="10704"/>
                </a:cubicBezTo>
                <a:close/>
                <a:moveTo>
                  <a:pt x="6930" y="10740"/>
                </a:moveTo>
                <a:cubicBezTo>
                  <a:pt x="6937" y="10729"/>
                  <a:pt x="6943" y="10733"/>
                  <a:pt x="6947" y="10768"/>
                </a:cubicBezTo>
                <a:cubicBezTo>
                  <a:pt x="6940" y="10970"/>
                  <a:pt x="6909" y="10796"/>
                  <a:pt x="6913" y="11074"/>
                </a:cubicBezTo>
                <a:cubicBezTo>
                  <a:pt x="6890" y="10970"/>
                  <a:pt x="6911" y="10773"/>
                  <a:pt x="6930" y="10740"/>
                </a:cubicBezTo>
                <a:close/>
                <a:moveTo>
                  <a:pt x="3045" y="10744"/>
                </a:moveTo>
                <a:cubicBezTo>
                  <a:pt x="3031" y="10768"/>
                  <a:pt x="3020" y="10826"/>
                  <a:pt x="3014" y="10941"/>
                </a:cubicBezTo>
                <a:cubicBezTo>
                  <a:pt x="3043" y="11063"/>
                  <a:pt x="3079" y="10890"/>
                  <a:pt x="3089" y="10744"/>
                </a:cubicBezTo>
                <a:cubicBezTo>
                  <a:pt x="3075" y="10726"/>
                  <a:pt x="3059" y="10720"/>
                  <a:pt x="3045" y="10744"/>
                </a:cubicBezTo>
                <a:close/>
                <a:moveTo>
                  <a:pt x="1936" y="10788"/>
                </a:moveTo>
                <a:cubicBezTo>
                  <a:pt x="1919" y="10879"/>
                  <a:pt x="1912" y="10971"/>
                  <a:pt x="1912" y="11062"/>
                </a:cubicBezTo>
                <a:cubicBezTo>
                  <a:pt x="1922" y="11140"/>
                  <a:pt x="1935" y="10944"/>
                  <a:pt x="1949" y="11074"/>
                </a:cubicBezTo>
                <a:cubicBezTo>
                  <a:pt x="1955" y="11009"/>
                  <a:pt x="1945" y="10996"/>
                  <a:pt x="1942" y="11022"/>
                </a:cubicBezTo>
                <a:cubicBezTo>
                  <a:pt x="1939" y="10944"/>
                  <a:pt x="1952" y="10879"/>
                  <a:pt x="1936" y="10788"/>
                </a:cubicBezTo>
                <a:close/>
                <a:moveTo>
                  <a:pt x="7777" y="10820"/>
                </a:moveTo>
                <a:cubicBezTo>
                  <a:pt x="7787" y="10972"/>
                  <a:pt x="7801" y="10971"/>
                  <a:pt x="7815" y="10832"/>
                </a:cubicBezTo>
                <a:cubicBezTo>
                  <a:pt x="7839" y="11110"/>
                  <a:pt x="7769" y="11416"/>
                  <a:pt x="7731" y="11251"/>
                </a:cubicBezTo>
                <a:cubicBezTo>
                  <a:pt x="7773" y="11087"/>
                  <a:pt x="7770" y="11060"/>
                  <a:pt x="7777" y="10820"/>
                </a:cubicBezTo>
                <a:close/>
                <a:moveTo>
                  <a:pt x="20149" y="10845"/>
                </a:moveTo>
                <a:cubicBezTo>
                  <a:pt x="20166" y="10971"/>
                  <a:pt x="20142" y="11085"/>
                  <a:pt x="20145" y="11199"/>
                </a:cubicBezTo>
                <a:cubicBezTo>
                  <a:pt x="20128" y="11136"/>
                  <a:pt x="20114" y="11236"/>
                  <a:pt x="20100" y="11046"/>
                </a:cubicBezTo>
                <a:cubicBezTo>
                  <a:pt x="20114" y="10957"/>
                  <a:pt x="20132" y="11009"/>
                  <a:pt x="20149" y="10845"/>
                </a:cubicBezTo>
                <a:close/>
                <a:moveTo>
                  <a:pt x="3304" y="10905"/>
                </a:moveTo>
                <a:cubicBezTo>
                  <a:pt x="3320" y="10916"/>
                  <a:pt x="3337" y="10954"/>
                  <a:pt x="3354" y="10973"/>
                </a:cubicBezTo>
                <a:lnTo>
                  <a:pt x="3326" y="11135"/>
                </a:lnTo>
                <a:cubicBezTo>
                  <a:pt x="3309" y="10945"/>
                  <a:pt x="3292" y="10933"/>
                  <a:pt x="3275" y="11122"/>
                </a:cubicBezTo>
                <a:cubicBezTo>
                  <a:pt x="3268" y="11072"/>
                  <a:pt x="3260" y="11023"/>
                  <a:pt x="3257" y="10986"/>
                </a:cubicBezTo>
                <a:cubicBezTo>
                  <a:pt x="3273" y="10910"/>
                  <a:pt x="3288" y="10894"/>
                  <a:pt x="3304" y="10905"/>
                </a:cubicBezTo>
                <a:close/>
                <a:moveTo>
                  <a:pt x="19292" y="10945"/>
                </a:moveTo>
                <a:cubicBezTo>
                  <a:pt x="19312" y="11097"/>
                  <a:pt x="19298" y="11237"/>
                  <a:pt x="19278" y="11376"/>
                </a:cubicBezTo>
                <a:cubicBezTo>
                  <a:pt x="19243" y="11490"/>
                  <a:pt x="19198" y="11465"/>
                  <a:pt x="19150" y="11642"/>
                </a:cubicBezTo>
                <a:cubicBezTo>
                  <a:pt x="19143" y="11592"/>
                  <a:pt x="19133" y="11528"/>
                  <a:pt x="19140" y="11465"/>
                </a:cubicBezTo>
                <a:cubicBezTo>
                  <a:pt x="19171" y="11250"/>
                  <a:pt x="19240" y="11072"/>
                  <a:pt x="19292" y="10945"/>
                </a:cubicBezTo>
                <a:close/>
                <a:moveTo>
                  <a:pt x="3478" y="10957"/>
                </a:moveTo>
                <a:cubicBezTo>
                  <a:pt x="3489" y="11033"/>
                  <a:pt x="3499" y="11111"/>
                  <a:pt x="3510" y="11187"/>
                </a:cubicBezTo>
                <a:cubicBezTo>
                  <a:pt x="3555" y="10997"/>
                  <a:pt x="3565" y="11185"/>
                  <a:pt x="3614" y="11046"/>
                </a:cubicBezTo>
                <a:cubicBezTo>
                  <a:pt x="3600" y="11134"/>
                  <a:pt x="3624" y="11223"/>
                  <a:pt x="3600" y="11312"/>
                </a:cubicBezTo>
                <a:cubicBezTo>
                  <a:pt x="3575" y="11122"/>
                  <a:pt x="3548" y="11212"/>
                  <a:pt x="3520" y="11288"/>
                </a:cubicBezTo>
                <a:cubicBezTo>
                  <a:pt x="3530" y="11439"/>
                  <a:pt x="3534" y="11580"/>
                  <a:pt x="3506" y="11719"/>
                </a:cubicBezTo>
                <a:cubicBezTo>
                  <a:pt x="3485" y="11655"/>
                  <a:pt x="3468" y="11628"/>
                  <a:pt x="3448" y="11489"/>
                </a:cubicBezTo>
                <a:cubicBezTo>
                  <a:pt x="3468" y="11337"/>
                  <a:pt x="3489" y="11465"/>
                  <a:pt x="3510" y="11276"/>
                </a:cubicBezTo>
                <a:cubicBezTo>
                  <a:pt x="3499" y="11099"/>
                  <a:pt x="3448" y="11175"/>
                  <a:pt x="3444" y="10998"/>
                </a:cubicBezTo>
                <a:cubicBezTo>
                  <a:pt x="3454" y="11036"/>
                  <a:pt x="3465" y="11033"/>
                  <a:pt x="3478" y="10957"/>
                </a:cubicBezTo>
                <a:close/>
                <a:moveTo>
                  <a:pt x="19468" y="10957"/>
                </a:moveTo>
                <a:cubicBezTo>
                  <a:pt x="19479" y="11046"/>
                  <a:pt x="19486" y="11147"/>
                  <a:pt x="19479" y="11235"/>
                </a:cubicBezTo>
                <a:cubicBezTo>
                  <a:pt x="19437" y="11261"/>
                  <a:pt x="19392" y="11402"/>
                  <a:pt x="19347" y="11364"/>
                </a:cubicBezTo>
                <a:cubicBezTo>
                  <a:pt x="19389" y="11200"/>
                  <a:pt x="19430" y="11122"/>
                  <a:pt x="19468" y="10957"/>
                </a:cubicBezTo>
                <a:close/>
                <a:moveTo>
                  <a:pt x="72" y="11050"/>
                </a:moveTo>
                <a:cubicBezTo>
                  <a:pt x="41" y="11246"/>
                  <a:pt x="102" y="11401"/>
                  <a:pt x="116" y="11388"/>
                </a:cubicBezTo>
                <a:cubicBezTo>
                  <a:pt x="89" y="11584"/>
                  <a:pt x="65" y="11231"/>
                  <a:pt x="37" y="11453"/>
                </a:cubicBezTo>
                <a:cubicBezTo>
                  <a:pt x="27" y="11348"/>
                  <a:pt x="58" y="11244"/>
                  <a:pt x="31" y="11127"/>
                </a:cubicBezTo>
                <a:cubicBezTo>
                  <a:pt x="21" y="11218"/>
                  <a:pt x="11" y="11164"/>
                  <a:pt x="0" y="11255"/>
                </a:cubicBezTo>
                <a:cubicBezTo>
                  <a:pt x="52" y="11295"/>
                  <a:pt x="-24" y="12080"/>
                  <a:pt x="31" y="11493"/>
                </a:cubicBezTo>
                <a:cubicBezTo>
                  <a:pt x="86" y="11545"/>
                  <a:pt x="144" y="11479"/>
                  <a:pt x="198" y="11727"/>
                </a:cubicBezTo>
                <a:cubicBezTo>
                  <a:pt x="222" y="11531"/>
                  <a:pt x="233" y="11610"/>
                  <a:pt x="243" y="11779"/>
                </a:cubicBezTo>
                <a:cubicBezTo>
                  <a:pt x="250" y="11727"/>
                  <a:pt x="236" y="11663"/>
                  <a:pt x="243" y="11598"/>
                </a:cubicBezTo>
                <a:cubicBezTo>
                  <a:pt x="267" y="11506"/>
                  <a:pt x="250" y="11779"/>
                  <a:pt x="277" y="11831"/>
                </a:cubicBezTo>
                <a:cubicBezTo>
                  <a:pt x="281" y="11623"/>
                  <a:pt x="295" y="11648"/>
                  <a:pt x="329" y="11296"/>
                </a:cubicBezTo>
                <a:cubicBezTo>
                  <a:pt x="305" y="11217"/>
                  <a:pt x="281" y="11414"/>
                  <a:pt x="257" y="11505"/>
                </a:cubicBezTo>
                <a:cubicBezTo>
                  <a:pt x="236" y="11244"/>
                  <a:pt x="219" y="11414"/>
                  <a:pt x="198" y="11453"/>
                </a:cubicBezTo>
                <a:cubicBezTo>
                  <a:pt x="157" y="11022"/>
                  <a:pt x="92" y="11246"/>
                  <a:pt x="72" y="11050"/>
                </a:cubicBezTo>
                <a:close/>
                <a:moveTo>
                  <a:pt x="3414" y="11078"/>
                </a:moveTo>
                <a:cubicBezTo>
                  <a:pt x="3430" y="11084"/>
                  <a:pt x="3445" y="11185"/>
                  <a:pt x="3461" y="11223"/>
                </a:cubicBezTo>
                <a:cubicBezTo>
                  <a:pt x="3440" y="11350"/>
                  <a:pt x="3419" y="11300"/>
                  <a:pt x="3399" y="11110"/>
                </a:cubicBezTo>
                <a:cubicBezTo>
                  <a:pt x="3404" y="11085"/>
                  <a:pt x="3409" y="11076"/>
                  <a:pt x="3414" y="11078"/>
                </a:cubicBezTo>
                <a:close/>
                <a:moveTo>
                  <a:pt x="3662" y="11143"/>
                </a:moveTo>
                <a:cubicBezTo>
                  <a:pt x="3675" y="11128"/>
                  <a:pt x="3686" y="11168"/>
                  <a:pt x="3682" y="11288"/>
                </a:cubicBezTo>
                <a:cubicBezTo>
                  <a:pt x="3654" y="11174"/>
                  <a:pt x="3658" y="11463"/>
                  <a:pt x="3624" y="11312"/>
                </a:cubicBezTo>
                <a:cubicBezTo>
                  <a:pt x="3632" y="11223"/>
                  <a:pt x="3648" y="11157"/>
                  <a:pt x="3662" y="11143"/>
                </a:cubicBezTo>
                <a:close/>
                <a:moveTo>
                  <a:pt x="1396" y="11179"/>
                </a:moveTo>
                <a:cubicBezTo>
                  <a:pt x="1377" y="11381"/>
                  <a:pt x="1434" y="11475"/>
                  <a:pt x="1452" y="11570"/>
                </a:cubicBezTo>
                <a:cubicBezTo>
                  <a:pt x="1463" y="11421"/>
                  <a:pt x="1411" y="11408"/>
                  <a:pt x="1396" y="11179"/>
                </a:cubicBezTo>
                <a:close/>
                <a:moveTo>
                  <a:pt x="4077" y="11235"/>
                </a:moveTo>
                <a:cubicBezTo>
                  <a:pt x="4070" y="11261"/>
                  <a:pt x="4066" y="11286"/>
                  <a:pt x="4073" y="11324"/>
                </a:cubicBezTo>
                <a:cubicBezTo>
                  <a:pt x="4087" y="11248"/>
                  <a:pt x="4097" y="11250"/>
                  <a:pt x="4107" y="11288"/>
                </a:cubicBezTo>
                <a:cubicBezTo>
                  <a:pt x="4083" y="11427"/>
                  <a:pt x="4062" y="11453"/>
                  <a:pt x="4041" y="11352"/>
                </a:cubicBezTo>
                <a:cubicBezTo>
                  <a:pt x="4052" y="11302"/>
                  <a:pt x="4063" y="11185"/>
                  <a:pt x="4077" y="11235"/>
                </a:cubicBezTo>
                <a:close/>
                <a:moveTo>
                  <a:pt x="3827" y="11324"/>
                </a:moveTo>
                <a:cubicBezTo>
                  <a:pt x="3859" y="11311"/>
                  <a:pt x="3886" y="11402"/>
                  <a:pt x="3917" y="11453"/>
                </a:cubicBezTo>
                <a:cubicBezTo>
                  <a:pt x="3890" y="11630"/>
                  <a:pt x="3810" y="11665"/>
                  <a:pt x="3827" y="11324"/>
                </a:cubicBezTo>
                <a:close/>
                <a:moveTo>
                  <a:pt x="3983" y="11376"/>
                </a:moveTo>
                <a:cubicBezTo>
                  <a:pt x="3973" y="11553"/>
                  <a:pt x="3948" y="11603"/>
                  <a:pt x="3924" y="11489"/>
                </a:cubicBezTo>
                <a:cubicBezTo>
                  <a:pt x="3944" y="11413"/>
                  <a:pt x="3962" y="11414"/>
                  <a:pt x="3983" y="11376"/>
                </a:cubicBezTo>
                <a:close/>
                <a:moveTo>
                  <a:pt x="4035" y="11489"/>
                </a:moveTo>
                <a:cubicBezTo>
                  <a:pt x="4052" y="11590"/>
                  <a:pt x="4065" y="11554"/>
                  <a:pt x="4052" y="11719"/>
                </a:cubicBezTo>
                <a:cubicBezTo>
                  <a:pt x="4038" y="11618"/>
                  <a:pt x="4024" y="11770"/>
                  <a:pt x="4014" y="11618"/>
                </a:cubicBezTo>
                <a:cubicBezTo>
                  <a:pt x="4020" y="11567"/>
                  <a:pt x="4028" y="11527"/>
                  <a:pt x="4035" y="11489"/>
                </a:cubicBezTo>
                <a:close/>
                <a:moveTo>
                  <a:pt x="388" y="11622"/>
                </a:moveTo>
                <a:cubicBezTo>
                  <a:pt x="383" y="11632"/>
                  <a:pt x="377" y="11659"/>
                  <a:pt x="372" y="11715"/>
                </a:cubicBezTo>
                <a:cubicBezTo>
                  <a:pt x="390" y="11662"/>
                  <a:pt x="413" y="11923"/>
                  <a:pt x="436" y="11767"/>
                </a:cubicBezTo>
                <a:cubicBezTo>
                  <a:pt x="419" y="11728"/>
                  <a:pt x="404" y="11593"/>
                  <a:pt x="388" y="11622"/>
                </a:cubicBezTo>
                <a:close/>
                <a:moveTo>
                  <a:pt x="1665" y="11650"/>
                </a:moveTo>
                <a:cubicBezTo>
                  <a:pt x="1645" y="11741"/>
                  <a:pt x="1700" y="11845"/>
                  <a:pt x="1679" y="11936"/>
                </a:cubicBezTo>
                <a:cubicBezTo>
                  <a:pt x="1700" y="11923"/>
                  <a:pt x="1721" y="11999"/>
                  <a:pt x="1741" y="11856"/>
                </a:cubicBezTo>
                <a:cubicBezTo>
                  <a:pt x="1717" y="11777"/>
                  <a:pt x="1693" y="11781"/>
                  <a:pt x="1665" y="11650"/>
                </a:cubicBezTo>
                <a:close/>
                <a:moveTo>
                  <a:pt x="496" y="11727"/>
                </a:moveTo>
                <a:cubicBezTo>
                  <a:pt x="492" y="11787"/>
                  <a:pt x="488" y="11848"/>
                  <a:pt x="480" y="11799"/>
                </a:cubicBezTo>
                <a:cubicBezTo>
                  <a:pt x="468" y="11933"/>
                  <a:pt x="516" y="12078"/>
                  <a:pt x="532" y="11944"/>
                </a:cubicBezTo>
                <a:cubicBezTo>
                  <a:pt x="532" y="11786"/>
                  <a:pt x="512" y="11885"/>
                  <a:pt x="496" y="11727"/>
                </a:cubicBezTo>
                <a:close/>
                <a:moveTo>
                  <a:pt x="1056" y="11835"/>
                </a:moveTo>
                <a:cubicBezTo>
                  <a:pt x="1045" y="11840"/>
                  <a:pt x="1036" y="11876"/>
                  <a:pt x="1035" y="11989"/>
                </a:cubicBezTo>
                <a:cubicBezTo>
                  <a:pt x="1054" y="12038"/>
                  <a:pt x="1073" y="12004"/>
                  <a:pt x="1088" y="11880"/>
                </a:cubicBezTo>
                <a:cubicBezTo>
                  <a:pt x="1079" y="11861"/>
                  <a:pt x="1067" y="11831"/>
                  <a:pt x="1056" y="11835"/>
                </a:cubicBezTo>
                <a:close/>
                <a:moveTo>
                  <a:pt x="4564" y="12009"/>
                </a:moveTo>
                <a:cubicBezTo>
                  <a:pt x="4595" y="12160"/>
                  <a:pt x="4557" y="12389"/>
                  <a:pt x="4536" y="12174"/>
                </a:cubicBezTo>
                <a:cubicBezTo>
                  <a:pt x="4557" y="12073"/>
                  <a:pt x="4539" y="12021"/>
                  <a:pt x="4564" y="12009"/>
                </a:cubicBezTo>
                <a:close/>
                <a:moveTo>
                  <a:pt x="1260" y="12061"/>
                </a:moveTo>
                <a:cubicBezTo>
                  <a:pt x="1249" y="12048"/>
                  <a:pt x="1238" y="12059"/>
                  <a:pt x="1227" y="12117"/>
                </a:cubicBezTo>
                <a:cubicBezTo>
                  <a:pt x="1249" y="12143"/>
                  <a:pt x="1271" y="12393"/>
                  <a:pt x="1292" y="12146"/>
                </a:cubicBezTo>
                <a:cubicBezTo>
                  <a:pt x="1281" y="12113"/>
                  <a:pt x="1270" y="12074"/>
                  <a:pt x="1260" y="12061"/>
                </a:cubicBezTo>
                <a:close/>
                <a:moveTo>
                  <a:pt x="331" y="12097"/>
                </a:moveTo>
                <a:cubicBezTo>
                  <a:pt x="326" y="12098"/>
                  <a:pt x="322" y="12112"/>
                  <a:pt x="318" y="12150"/>
                </a:cubicBezTo>
                <a:cubicBezTo>
                  <a:pt x="335" y="12312"/>
                  <a:pt x="355" y="12314"/>
                  <a:pt x="372" y="12214"/>
                </a:cubicBezTo>
                <a:cubicBezTo>
                  <a:pt x="359" y="12214"/>
                  <a:pt x="344" y="12094"/>
                  <a:pt x="331" y="12097"/>
                </a:cubicBezTo>
                <a:close/>
                <a:moveTo>
                  <a:pt x="2013" y="12117"/>
                </a:moveTo>
                <a:cubicBezTo>
                  <a:pt x="1998" y="12209"/>
                  <a:pt x="1998" y="12300"/>
                  <a:pt x="2013" y="12391"/>
                </a:cubicBezTo>
                <a:cubicBezTo>
                  <a:pt x="2013" y="12274"/>
                  <a:pt x="2032" y="12236"/>
                  <a:pt x="2047" y="12262"/>
                </a:cubicBezTo>
                <a:cubicBezTo>
                  <a:pt x="2062" y="12145"/>
                  <a:pt x="2021" y="12196"/>
                  <a:pt x="2013" y="12117"/>
                </a:cubicBezTo>
                <a:close/>
                <a:moveTo>
                  <a:pt x="5445" y="12287"/>
                </a:moveTo>
                <a:cubicBezTo>
                  <a:pt x="5452" y="12289"/>
                  <a:pt x="5459" y="12303"/>
                  <a:pt x="5465" y="12335"/>
                </a:cubicBezTo>
                <a:cubicBezTo>
                  <a:pt x="5447" y="12524"/>
                  <a:pt x="5420" y="12439"/>
                  <a:pt x="5420" y="12629"/>
                </a:cubicBezTo>
                <a:lnTo>
                  <a:pt x="5406" y="12540"/>
                </a:lnTo>
                <a:cubicBezTo>
                  <a:pt x="5403" y="12566"/>
                  <a:pt x="5399" y="12591"/>
                  <a:pt x="5392" y="12540"/>
                </a:cubicBezTo>
                <a:cubicBezTo>
                  <a:pt x="5403" y="12389"/>
                  <a:pt x="5425" y="12278"/>
                  <a:pt x="5445" y="12287"/>
                </a:cubicBezTo>
                <a:close/>
                <a:moveTo>
                  <a:pt x="543" y="12351"/>
                </a:moveTo>
                <a:cubicBezTo>
                  <a:pt x="532" y="12411"/>
                  <a:pt x="536" y="12484"/>
                  <a:pt x="522" y="12556"/>
                </a:cubicBezTo>
                <a:cubicBezTo>
                  <a:pt x="543" y="12665"/>
                  <a:pt x="547" y="12520"/>
                  <a:pt x="575" y="12484"/>
                </a:cubicBezTo>
                <a:cubicBezTo>
                  <a:pt x="565" y="12376"/>
                  <a:pt x="554" y="12399"/>
                  <a:pt x="543" y="12351"/>
                </a:cubicBezTo>
                <a:close/>
                <a:moveTo>
                  <a:pt x="949" y="12524"/>
                </a:moveTo>
                <a:cubicBezTo>
                  <a:pt x="966" y="12540"/>
                  <a:pt x="980" y="12601"/>
                  <a:pt x="980" y="12677"/>
                </a:cubicBezTo>
                <a:cubicBezTo>
                  <a:pt x="966" y="12614"/>
                  <a:pt x="973" y="12739"/>
                  <a:pt x="960" y="12802"/>
                </a:cubicBezTo>
                <a:cubicBezTo>
                  <a:pt x="942" y="12512"/>
                  <a:pt x="922" y="12944"/>
                  <a:pt x="901" y="12653"/>
                </a:cubicBezTo>
                <a:cubicBezTo>
                  <a:pt x="913" y="12539"/>
                  <a:pt x="933" y="12508"/>
                  <a:pt x="949" y="12524"/>
                </a:cubicBezTo>
                <a:close/>
                <a:moveTo>
                  <a:pt x="2650" y="12621"/>
                </a:moveTo>
                <a:cubicBezTo>
                  <a:pt x="2665" y="12615"/>
                  <a:pt x="2677" y="12652"/>
                  <a:pt x="2674" y="12766"/>
                </a:cubicBezTo>
                <a:cubicBezTo>
                  <a:pt x="2653" y="12741"/>
                  <a:pt x="2629" y="12893"/>
                  <a:pt x="2608" y="12742"/>
                </a:cubicBezTo>
                <a:cubicBezTo>
                  <a:pt x="2618" y="12679"/>
                  <a:pt x="2636" y="12627"/>
                  <a:pt x="2650" y="12621"/>
                </a:cubicBezTo>
                <a:close/>
                <a:moveTo>
                  <a:pt x="907" y="13000"/>
                </a:moveTo>
                <a:cubicBezTo>
                  <a:pt x="896" y="13009"/>
                  <a:pt x="883" y="13185"/>
                  <a:pt x="873" y="13052"/>
                </a:cubicBezTo>
                <a:cubicBezTo>
                  <a:pt x="864" y="13216"/>
                  <a:pt x="904" y="13292"/>
                  <a:pt x="917" y="13064"/>
                </a:cubicBezTo>
                <a:cubicBezTo>
                  <a:pt x="914" y="13013"/>
                  <a:pt x="911" y="12996"/>
                  <a:pt x="907" y="13000"/>
                </a:cubicBezTo>
                <a:close/>
                <a:moveTo>
                  <a:pt x="674" y="13020"/>
                </a:moveTo>
                <a:cubicBezTo>
                  <a:pt x="664" y="13372"/>
                  <a:pt x="625" y="13116"/>
                  <a:pt x="597" y="13249"/>
                </a:cubicBezTo>
                <a:cubicBezTo>
                  <a:pt x="632" y="13371"/>
                  <a:pt x="667" y="13334"/>
                  <a:pt x="703" y="13273"/>
                </a:cubicBezTo>
                <a:cubicBezTo>
                  <a:pt x="678" y="13188"/>
                  <a:pt x="696" y="13105"/>
                  <a:pt x="674" y="13020"/>
                </a:cubicBezTo>
                <a:close/>
                <a:moveTo>
                  <a:pt x="964" y="13112"/>
                </a:moveTo>
                <a:cubicBezTo>
                  <a:pt x="958" y="13126"/>
                  <a:pt x="952" y="13155"/>
                  <a:pt x="949" y="13201"/>
                </a:cubicBezTo>
                <a:lnTo>
                  <a:pt x="977" y="13370"/>
                </a:lnTo>
                <a:cubicBezTo>
                  <a:pt x="977" y="13309"/>
                  <a:pt x="985" y="13189"/>
                  <a:pt x="1001" y="13249"/>
                </a:cubicBezTo>
                <a:cubicBezTo>
                  <a:pt x="1010" y="13158"/>
                  <a:pt x="983" y="13072"/>
                  <a:pt x="964" y="13112"/>
                </a:cubicBezTo>
                <a:close/>
                <a:moveTo>
                  <a:pt x="1857" y="13934"/>
                </a:moveTo>
                <a:cubicBezTo>
                  <a:pt x="1875" y="13903"/>
                  <a:pt x="1887" y="14033"/>
                  <a:pt x="1889" y="14043"/>
                </a:cubicBezTo>
                <a:cubicBezTo>
                  <a:pt x="1872" y="14055"/>
                  <a:pt x="1855" y="14195"/>
                  <a:pt x="1837" y="14031"/>
                </a:cubicBezTo>
                <a:cubicBezTo>
                  <a:pt x="1844" y="13974"/>
                  <a:pt x="1851" y="13945"/>
                  <a:pt x="1857" y="13934"/>
                </a:cubicBezTo>
                <a:close/>
                <a:moveTo>
                  <a:pt x="1929" y="14897"/>
                </a:moveTo>
                <a:cubicBezTo>
                  <a:pt x="1920" y="15197"/>
                  <a:pt x="1891" y="14937"/>
                  <a:pt x="1898" y="15211"/>
                </a:cubicBezTo>
                <a:cubicBezTo>
                  <a:pt x="1923" y="15289"/>
                  <a:pt x="1923" y="15077"/>
                  <a:pt x="1955" y="14985"/>
                </a:cubicBezTo>
                <a:cubicBezTo>
                  <a:pt x="1945" y="14972"/>
                  <a:pt x="1939" y="14962"/>
                  <a:pt x="1929" y="14897"/>
                </a:cubicBezTo>
                <a:close/>
                <a:moveTo>
                  <a:pt x="2729" y="15622"/>
                </a:moveTo>
                <a:cubicBezTo>
                  <a:pt x="2746" y="15588"/>
                  <a:pt x="2762" y="15666"/>
                  <a:pt x="2777" y="15723"/>
                </a:cubicBezTo>
                <a:cubicBezTo>
                  <a:pt x="2774" y="15899"/>
                  <a:pt x="2732" y="15888"/>
                  <a:pt x="2712" y="15698"/>
                </a:cubicBezTo>
                <a:cubicBezTo>
                  <a:pt x="2718" y="15657"/>
                  <a:pt x="2724" y="15633"/>
                  <a:pt x="2729" y="15622"/>
                </a:cubicBezTo>
                <a:close/>
                <a:moveTo>
                  <a:pt x="2888" y="15622"/>
                </a:moveTo>
                <a:cubicBezTo>
                  <a:pt x="2912" y="15748"/>
                  <a:pt x="2939" y="15570"/>
                  <a:pt x="2963" y="15823"/>
                </a:cubicBezTo>
                <a:cubicBezTo>
                  <a:pt x="2943" y="15924"/>
                  <a:pt x="2888" y="15837"/>
                  <a:pt x="2888" y="15622"/>
                </a:cubicBezTo>
                <a:close/>
                <a:moveTo>
                  <a:pt x="2395" y="16057"/>
                </a:moveTo>
                <a:cubicBezTo>
                  <a:pt x="2383" y="16170"/>
                  <a:pt x="2383" y="16298"/>
                  <a:pt x="2395" y="16411"/>
                </a:cubicBezTo>
                <a:cubicBezTo>
                  <a:pt x="2415" y="16197"/>
                  <a:pt x="2447" y="16420"/>
                  <a:pt x="2447" y="16206"/>
                </a:cubicBezTo>
                <a:cubicBezTo>
                  <a:pt x="2431" y="16029"/>
                  <a:pt x="2411" y="16297"/>
                  <a:pt x="2395" y="16057"/>
                </a:cubicBezTo>
                <a:close/>
                <a:moveTo>
                  <a:pt x="3438" y="16069"/>
                </a:moveTo>
                <a:cubicBezTo>
                  <a:pt x="3450" y="16050"/>
                  <a:pt x="3464" y="16063"/>
                  <a:pt x="3475" y="16113"/>
                </a:cubicBezTo>
                <a:cubicBezTo>
                  <a:pt x="3471" y="16328"/>
                  <a:pt x="3437" y="16268"/>
                  <a:pt x="3416" y="16230"/>
                </a:cubicBezTo>
                <a:cubicBezTo>
                  <a:pt x="3416" y="16142"/>
                  <a:pt x="3425" y="16088"/>
                  <a:pt x="3438" y="16069"/>
                </a:cubicBezTo>
                <a:close/>
                <a:moveTo>
                  <a:pt x="3234" y="16145"/>
                </a:moveTo>
                <a:cubicBezTo>
                  <a:pt x="3252" y="16127"/>
                  <a:pt x="3269" y="16240"/>
                  <a:pt x="3285" y="16278"/>
                </a:cubicBezTo>
                <a:cubicBezTo>
                  <a:pt x="3261" y="16417"/>
                  <a:pt x="3237" y="16332"/>
                  <a:pt x="3216" y="16218"/>
                </a:cubicBezTo>
                <a:cubicBezTo>
                  <a:pt x="3222" y="16174"/>
                  <a:pt x="3228" y="16152"/>
                  <a:pt x="3234" y="16145"/>
                </a:cubicBezTo>
                <a:close/>
                <a:moveTo>
                  <a:pt x="2549" y="16149"/>
                </a:moveTo>
                <a:cubicBezTo>
                  <a:pt x="2536" y="16224"/>
                  <a:pt x="2539" y="16297"/>
                  <a:pt x="2533" y="16359"/>
                </a:cubicBezTo>
                <a:cubicBezTo>
                  <a:pt x="2542" y="16409"/>
                  <a:pt x="2551" y="16296"/>
                  <a:pt x="2561" y="16246"/>
                </a:cubicBezTo>
                <a:cubicBezTo>
                  <a:pt x="2564" y="16296"/>
                  <a:pt x="2564" y="16361"/>
                  <a:pt x="2574" y="16423"/>
                </a:cubicBezTo>
                <a:cubicBezTo>
                  <a:pt x="2586" y="16262"/>
                  <a:pt x="2564" y="16249"/>
                  <a:pt x="2549" y="16149"/>
                </a:cubicBezTo>
                <a:close/>
                <a:moveTo>
                  <a:pt x="2752" y="16391"/>
                </a:moveTo>
                <a:cubicBezTo>
                  <a:pt x="2725" y="16491"/>
                  <a:pt x="2742" y="16593"/>
                  <a:pt x="2732" y="16693"/>
                </a:cubicBezTo>
                <a:cubicBezTo>
                  <a:pt x="2749" y="16793"/>
                  <a:pt x="2766" y="16828"/>
                  <a:pt x="2783" y="16891"/>
                </a:cubicBezTo>
                <a:cubicBezTo>
                  <a:pt x="2800" y="16753"/>
                  <a:pt x="2769" y="16653"/>
                  <a:pt x="2752" y="16653"/>
                </a:cubicBezTo>
                <a:cubicBezTo>
                  <a:pt x="2739" y="16603"/>
                  <a:pt x="2776" y="16503"/>
                  <a:pt x="2783" y="16528"/>
                </a:cubicBezTo>
                <a:cubicBezTo>
                  <a:pt x="2800" y="16303"/>
                  <a:pt x="2759" y="16566"/>
                  <a:pt x="2752" y="16391"/>
                </a:cubicBezTo>
                <a:close/>
                <a:moveTo>
                  <a:pt x="3845" y="16415"/>
                </a:moveTo>
                <a:cubicBezTo>
                  <a:pt x="3855" y="16401"/>
                  <a:pt x="3865" y="16407"/>
                  <a:pt x="3876" y="16496"/>
                </a:cubicBezTo>
                <a:cubicBezTo>
                  <a:pt x="3858" y="16799"/>
                  <a:pt x="3790" y="16380"/>
                  <a:pt x="3817" y="16444"/>
                </a:cubicBezTo>
                <a:cubicBezTo>
                  <a:pt x="3826" y="16462"/>
                  <a:pt x="3835" y="16430"/>
                  <a:pt x="3845" y="16415"/>
                </a:cubicBezTo>
                <a:close/>
                <a:moveTo>
                  <a:pt x="1143" y="16427"/>
                </a:moveTo>
                <a:cubicBezTo>
                  <a:pt x="1132" y="16425"/>
                  <a:pt x="1121" y="16457"/>
                  <a:pt x="1110" y="16532"/>
                </a:cubicBezTo>
                <a:cubicBezTo>
                  <a:pt x="1120" y="16590"/>
                  <a:pt x="1126" y="16651"/>
                  <a:pt x="1136" y="16697"/>
                </a:cubicBezTo>
                <a:cubicBezTo>
                  <a:pt x="1150" y="16558"/>
                  <a:pt x="1161" y="16660"/>
                  <a:pt x="1174" y="16544"/>
                </a:cubicBezTo>
                <a:cubicBezTo>
                  <a:pt x="1164" y="16469"/>
                  <a:pt x="1154" y="16430"/>
                  <a:pt x="1143" y="16427"/>
                </a:cubicBezTo>
                <a:close/>
                <a:moveTo>
                  <a:pt x="1224" y="16460"/>
                </a:moveTo>
                <a:cubicBezTo>
                  <a:pt x="1217" y="16525"/>
                  <a:pt x="1206" y="16580"/>
                  <a:pt x="1196" y="16645"/>
                </a:cubicBezTo>
                <a:cubicBezTo>
                  <a:pt x="1224" y="16645"/>
                  <a:pt x="1224" y="16801"/>
                  <a:pt x="1235" y="16931"/>
                </a:cubicBezTo>
                <a:cubicBezTo>
                  <a:pt x="1249" y="16774"/>
                  <a:pt x="1242" y="16629"/>
                  <a:pt x="1224" y="16460"/>
                </a:cubicBezTo>
                <a:close/>
                <a:moveTo>
                  <a:pt x="2832" y="16589"/>
                </a:moveTo>
                <a:cubicBezTo>
                  <a:pt x="2832" y="16853"/>
                  <a:pt x="2882" y="16686"/>
                  <a:pt x="2901" y="16818"/>
                </a:cubicBezTo>
                <a:cubicBezTo>
                  <a:pt x="2918" y="16541"/>
                  <a:pt x="2855" y="16564"/>
                  <a:pt x="2832" y="16589"/>
                </a:cubicBezTo>
                <a:close/>
                <a:moveTo>
                  <a:pt x="3044" y="16677"/>
                </a:moveTo>
                <a:cubicBezTo>
                  <a:pt x="3039" y="16677"/>
                  <a:pt x="3033" y="16691"/>
                  <a:pt x="3028" y="16730"/>
                </a:cubicBezTo>
                <a:cubicBezTo>
                  <a:pt x="3025" y="16857"/>
                  <a:pt x="3057" y="17127"/>
                  <a:pt x="3078" y="16923"/>
                </a:cubicBezTo>
                <a:cubicBezTo>
                  <a:pt x="3078" y="16818"/>
                  <a:pt x="3061" y="16677"/>
                  <a:pt x="3044" y="16677"/>
                </a:cubicBezTo>
                <a:close/>
                <a:moveTo>
                  <a:pt x="1579" y="16697"/>
                </a:moveTo>
                <a:cubicBezTo>
                  <a:pt x="1579" y="16945"/>
                  <a:pt x="1565" y="16838"/>
                  <a:pt x="1537" y="16955"/>
                </a:cubicBezTo>
                <a:cubicBezTo>
                  <a:pt x="1537" y="16890"/>
                  <a:pt x="1534" y="16839"/>
                  <a:pt x="1527" y="16774"/>
                </a:cubicBezTo>
                <a:cubicBezTo>
                  <a:pt x="1510" y="16878"/>
                  <a:pt x="1494" y="16879"/>
                  <a:pt x="1476" y="16762"/>
                </a:cubicBezTo>
                <a:cubicBezTo>
                  <a:pt x="1459" y="16853"/>
                  <a:pt x="1441" y="16959"/>
                  <a:pt x="1441" y="17076"/>
                </a:cubicBezTo>
                <a:cubicBezTo>
                  <a:pt x="1451" y="17089"/>
                  <a:pt x="1469" y="17021"/>
                  <a:pt x="1462" y="17112"/>
                </a:cubicBezTo>
                <a:cubicBezTo>
                  <a:pt x="1473" y="17230"/>
                  <a:pt x="1487" y="16982"/>
                  <a:pt x="1500" y="16943"/>
                </a:cubicBezTo>
                <a:cubicBezTo>
                  <a:pt x="1511" y="17126"/>
                  <a:pt x="1531" y="17203"/>
                  <a:pt x="1559" y="17281"/>
                </a:cubicBezTo>
                <a:cubicBezTo>
                  <a:pt x="1559" y="16916"/>
                  <a:pt x="1599" y="16959"/>
                  <a:pt x="1634" y="16854"/>
                </a:cubicBezTo>
                <a:cubicBezTo>
                  <a:pt x="1617" y="16828"/>
                  <a:pt x="1596" y="16893"/>
                  <a:pt x="1579" y="16697"/>
                </a:cubicBezTo>
                <a:close/>
                <a:moveTo>
                  <a:pt x="4111" y="16701"/>
                </a:moveTo>
                <a:cubicBezTo>
                  <a:pt x="4135" y="16644"/>
                  <a:pt x="4174" y="16789"/>
                  <a:pt x="4197" y="16875"/>
                </a:cubicBezTo>
                <a:cubicBezTo>
                  <a:pt x="4162" y="16976"/>
                  <a:pt x="4128" y="16771"/>
                  <a:pt x="4093" y="16834"/>
                </a:cubicBezTo>
                <a:cubicBezTo>
                  <a:pt x="4097" y="16762"/>
                  <a:pt x="4103" y="16720"/>
                  <a:pt x="4111" y="16701"/>
                </a:cubicBezTo>
                <a:close/>
                <a:moveTo>
                  <a:pt x="1410" y="16754"/>
                </a:moveTo>
                <a:cubicBezTo>
                  <a:pt x="1399" y="16754"/>
                  <a:pt x="1388" y="16779"/>
                  <a:pt x="1377" y="16862"/>
                </a:cubicBezTo>
                <a:cubicBezTo>
                  <a:pt x="1399" y="16970"/>
                  <a:pt x="1420" y="16790"/>
                  <a:pt x="1441" y="16790"/>
                </a:cubicBezTo>
                <a:cubicBezTo>
                  <a:pt x="1430" y="16778"/>
                  <a:pt x="1420" y="16754"/>
                  <a:pt x="1410" y="16754"/>
                </a:cubicBezTo>
                <a:close/>
                <a:moveTo>
                  <a:pt x="3119" y="16774"/>
                </a:moveTo>
                <a:cubicBezTo>
                  <a:pt x="3100" y="16831"/>
                  <a:pt x="3119" y="16910"/>
                  <a:pt x="3113" y="16967"/>
                </a:cubicBezTo>
                <a:cubicBezTo>
                  <a:pt x="3125" y="17047"/>
                  <a:pt x="3138" y="16958"/>
                  <a:pt x="3154" y="16947"/>
                </a:cubicBezTo>
                <a:cubicBezTo>
                  <a:pt x="3164" y="16833"/>
                  <a:pt x="3125" y="16991"/>
                  <a:pt x="3119" y="16774"/>
                </a:cubicBezTo>
                <a:close/>
                <a:moveTo>
                  <a:pt x="3230" y="16875"/>
                </a:moveTo>
                <a:cubicBezTo>
                  <a:pt x="3220" y="16899"/>
                  <a:pt x="3208" y="16967"/>
                  <a:pt x="3196" y="17096"/>
                </a:cubicBezTo>
                <a:cubicBezTo>
                  <a:pt x="3203" y="17109"/>
                  <a:pt x="3214" y="17118"/>
                  <a:pt x="3207" y="17181"/>
                </a:cubicBezTo>
                <a:cubicBezTo>
                  <a:pt x="3250" y="16992"/>
                  <a:pt x="3292" y="17281"/>
                  <a:pt x="3335" y="17080"/>
                </a:cubicBezTo>
                <a:cubicBezTo>
                  <a:pt x="3287" y="17089"/>
                  <a:pt x="3261" y="16801"/>
                  <a:pt x="3230" y="16875"/>
                </a:cubicBezTo>
                <a:close/>
                <a:moveTo>
                  <a:pt x="3410" y="16987"/>
                </a:moveTo>
                <a:cubicBezTo>
                  <a:pt x="3399" y="16992"/>
                  <a:pt x="3387" y="17191"/>
                  <a:pt x="3376" y="16999"/>
                </a:cubicBezTo>
                <a:cubicBezTo>
                  <a:pt x="3370" y="17066"/>
                  <a:pt x="3359" y="17136"/>
                  <a:pt x="3352" y="17096"/>
                </a:cubicBezTo>
                <a:cubicBezTo>
                  <a:pt x="3335" y="17257"/>
                  <a:pt x="3373" y="17147"/>
                  <a:pt x="3376" y="17281"/>
                </a:cubicBezTo>
                <a:cubicBezTo>
                  <a:pt x="3366" y="16986"/>
                  <a:pt x="3400" y="17269"/>
                  <a:pt x="3421" y="17068"/>
                </a:cubicBezTo>
                <a:cubicBezTo>
                  <a:pt x="3417" y="17004"/>
                  <a:pt x="3414" y="16986"/>
                  <a:pt x="3410" y="16987"/>
                </a:cubicBezTo>
                <a:close/>
                <a:moveTo>
                  <a:pt x="3479" y="17007"/>
                </a:moveTo>
                <a:cubicBezTo>
                  <a:pt x="3479" y="17314"/>
                  <a:pt x="3442" y="17058"/>
                  <a:pt x="3421" y="17205"/>
                </a:cubicBezTo>
                <a:cubicBezTo>
                  <a:pt x="3462" y="17291"/>
                  <a:pt x="3469" y="17635"/>
                  <a:pt x="3503" y="17451"/>
                </a:cubicBezTo>
                <a:cubicBezTo>
                  <a:pt x="3466" y="17291"/>
                  <a:pt x="3517" y="17167"/>
                  <a:pt x="3479" y="17007"/>
                </a:cubicBezTo>
                <a:close/>
                <a:moveTo>
                  <a:pt x="2431" y="17108"/>
                </a:moveTo>
                <a:cubicBezTo>
                  <a:pt x="2418" y="17113"/>
                  <a:pt x="2401" y="17143"/>
                  <a:pt x="2394" y="17124"/>
                </a:cubicBezTo>
                <a:cubicBezTo>
                  <a:pt x="2383" y="17402"/>
                  <a:pt x="2435" y="17187"/>
                  <a:pt x="2450" y="17237"/>
                </a:cubicBezTo>
                <a:cubicBezTo>
                  <a:pt x="2454" y="17123"/>
                  <a:pt x="2444" y="17103"/>
                  <a:pt x="2431" y="17108"/>
                </a:cubicBezTo>
                <a:close/>
                <a:moveTo>
                  <a:pt x="3771" y="17189"/>
                </a:moveTo>
                <a:cubicBezTo>
                  <a:pt x="3740" y="17352"/>
                  <a:pt x="3778" y="17251"/>
                  <a:pt x="3789" y="17414"/>
                </a:cubicBezTo>
                <a:cubicBezTo>
                  <a:pt x="3740" y="17414"/>
                  <a:pt x="3694" y="17126"/>
                  <a:pt x="3645" y="17289"/>
                </a:cubicBezTo>
                <a:cubicBezTo>
                  <a:pt x="3669" y="17491"/>
                  <a:pt x="3697" y="17327"/>
                  <a:pt x="3722" y="17402"/>
                </a:cubicBezTo>
                <a:cubicBezTo>
                  <a:pt x="3736" y="17503"/>
                  <a:pt x="3719" y="17604"/>
                  <a:pt x="3701" y="17704"/>
                </a:cubicBezTo>
                <a:cubicBezTo>
                  <a:pt x="3747" y="17830"/>
                  <a:pt x="3747" y="17391"/>
                  <a:pt x="3806" y="17467"/>
                </a:cubicBezTo>
                <a:cubicBezTo>
                  <a:pt x="3796" y="17278"/>
                  <a:pt x="3792" y="17365"/>
                  <a:pt x="3771" y="17189"/>
                </a:cubicBezTo>
                <a:close/>
                <a:moveTo>
                  <a:pt x="2885" y="17245"/>
                </a:moveTo>
                <a:cubicBezTo>
                  <a:pt x="2871" y="17449"/>
                  <a:pt x="2853" y="17395"/>
                  <a:pt x="2853" y="17547"/>
                </a:cubicBezTo>
                <a:cubicBezTo>
                  <a:pt x="2874" y="17751"/>
                  <a:pt x="2868" y="17434"/>
                  <a:pt x="2878" y="17370"/>
                </a:cubicBezTo>
                <a:cubicBezTo>
                  <a:pt x="2899" y="17281"/>
                  <a:pt x="2882" y="17512"/>
                  <a:pt x="2906" y="17563"/>
                </a:cubicBezTo>
                <a:cubicBezTo>
                  <a:pt x="2941" y="17309"/>
                  <a:pt x="2976" y="17384"/>
                  <a:pt x="3011" y="17511"/>
                </a:cubicBezTo>
                <a:cubicBezTo>
                  <a:pt x="3018" y="17422"/>
                  <a:pt x="3018" y="17334"/>
                  <a:pt x="3025" y="17245"/>
                </a:cubicBezTo>
                <a:cubicBezTo>
                  <a:pt x="2993" y="17372"/>
                  <a:pt x="2934" y="17398"/>
                  <a:pt x="2885" y="17245"/>
                </a:cubicBezTo>
                <a:close/>
                <a:moveTo>
                  <a:pt x="3827" y="17322"/>
                </a:moveTo>
                <a:cubicBezTo>
                  <a:pt x="3833" y="17517"/>
                  <a:pt x="3795" y="17596"/>
                  <a:pt x="3823" y="17869"/>
                </a:cubicBezTo>
                <a:cubicBezTo>
                  <a:pt x="3843" y="17791"/>
                  <a:pt x="3860" y="17728"/>
                  <a:pt x="3877" y="17793"/>
                </a:cubicBezTo>
                <a:cubicBezTo>
                  <a:pt x="3891" y="17676"/>
                  <a:pt x="3850" y="17713"/>
                  <a:pt x="3843" y="17648"/>
                </a:cubicBezTo>
                <a:cubicBezTo>
                  <a:pt x="3833" y="17478"/>
                  <a:pt x="3878" y="17582"/>
                  <a:pt x="3871" y="17386"/>
                </a:cubicBezTo>
                <a:cubicBezTo>
                  <a:pt x="3857" y="17243"/>
                  <a:pt x="3840" y="17517"/>
                  <a:pt x="3827" y="17322"/>
                </a:cubicBezTo>
                <a:close/>
                <a:moveTo>
                  <a:pt x="3966" y="17362"/>
                </a:moveTo>
                <a:cubicBezTo>
                  <a:pt x="3970" y="17740"/>
                  <a:pt x="4033" y="17453"/>
                  <a:pt x="4061" y="17805"/>
                </a:cubicBezTo>
                <a:cubicBezTo>
                  <a:pt x="4085" y="17570"/>
                  <a:pt x="4107" y="17727"/>
                  <a:pt x="4128" y="17910"/>
                </a:cubicBezTo>
                <a:cubicBezTo>
                  <a:pt x="4167" y="17858"/>
                  <a:pt x="4166" y="17738"/>
                  <a:pt x="4202" y="17608"/>
                </a:cubicBezTo>
                <a:cubicBezTo>
                  <a:pt x="4187" y="17569"/>
                  <a:pt x="4173" y="17555"/>
                  <a:pt x="4163" y="17503"/>
                </a:cubicBezTo>
                <a:cubicBezTo>
                  <a:pt x="4142" y="17581"/>
                  <a:pt x="4163" y="17662"/>
                  <a:pt x="4152" y="17741"/>
                </a:cubicBezTo>
                <a:cubicBezTo>
                  <a:pt x="4145" y="17767"/>
                  <a:pt x="4142" y="17738"/>
                  <a:pt x="4135" y="17777"/>
                </a:cubicBezTo>
                <a:cubicBezTo>
                  <a:pt x="4128" y="17686"/>
                  <a:pt x="4149" y="17595"/>
                  <a:pt x="4121" y="17491"/>
                </a:cubicBezTo>
                <a:cubicBezTo>
                  <a:pt x="4103" y="17504"/>
                  <a:pt x="4096" y="17559"/>
                  <a:pt x="4096" y="17676"/>
                </a:cubicBezTo>
                <a:cubicBezTo>
                  <a:pt x="4082" y="17598"/>
                  <a:pt x="4090" y="17517"/>
                  <a:pt x="4076" y="17438"/>
                </a:cubicBezTo>
                <a:cubicBezTo>
                  <a:pt x="4037" y="17543"/>
                  <a:pt x="4001" y="17492"/>
                  <a:pt x="3966" y="17362"/>
                </a:cubicBezTo>
                <a:close/>
                <a:moveTo>
                  <a:pt x="4044" y="17757"/>
                </a:moveTo>
                <a:cubicBezTo>
                  <a:pt x="4015" y="17797"/>
                  <a:pt x="3985" y="17757"/>
                  <a:pt x="3955" y="17865"/>
                </a:cubicBezTo>
                <a:cubicBezTo>
                  <a:pt x="3985" y="18028"/>
                  <a:pt x="4022" y="17675"/>
                  <a:pt x="4052" y="17986"/>
                </a:cubicBezTo>
                <a:cubicBezTo>
                  <a:pt x="4074" y="17824"/>
                  <a:pt x="4033" y="17865"/>
                  <a:pt x="4044" y="17757"/>
                </a:cubicBezTo>
                <a:close/>
                <a:moveTo>
                  <a:pt x="16845" y="17966"/>
                </a:moveTo>
                <a:cubicBezTo>
                  <a:pt x="16850" y="17955"/>
                  <a:pt x="16856" y="17964"/>
                  <a:pt x="16863" y="17998"/>
                </a:cubicBezTo>
                <a:cubicBezTo>
                  <a:pt x="16800" y="18289"/>
                  <a:pt x="16926" y="18100"/>
                  <a:pt x="16860" y="18530"/>
                </a:cubicBezTo>
                <a:cubicBezTo>
                  <a:pt x="16839" y="18328"/>
                  <a:pt x="16846" y="18314"/>
                  <a:pt x="16815" y="18288"/>
                </a:cubicBezTo>
                <a:cubicBezTo>
                  <a:pt x="16820" y="18194"/>
                  <a:pt x="16829" y="17999"/>
                  <a:pt x="16845" y="17966"/>
                </a:cubicBezTo>
                <a:close/>
                <a:moveTo>
                  <a:pt x="17001" y="17966"/>
                </a:moveTo>
                <a:cubicBezTo>
                  <a:pt x="17007" y="17969"/>
                  <a:pt x="17013" y="17996"/>
                  <a:pt x="17018" y="18047"/>
                </a:cubicBezTo>
                <a:cubicBezTo>
                  <a:pt x="17011" y="18160"/>
                  <a:pt x="17004" y="18237"/>
                  <a:pt x="16990" y="18212"/>
                </a:cubicBezTo>
                <a:cubicBezTo>
                  <a:pt x="16997" y="18161"/>
                  <a:pt x="16991" y="18098"/>
                  <a:pt x="16980" y="18035"/>
                </a:cubicBezTo>
                <a:cubicBezTo>
                  <a:pt x="16987" y="17984"/>
                  <a:pt x="16994" y="17963"/>
                  <a:pt x="17001" y="17966"/>
                </a:cubicBezTo>
                <a:close/>
                <a:moveTo>
                  <a:pt x="16960" y="17986"/>
                </a:moveTo>
                <a:cubicBezTo>
                  <a:pt x="16977" y="18138"/>
                  <a:pt x="16967" y="18290"/>
                  <a:pt x="16970" y="18429"/>
                </a:cubicBezTo>
                <a:cubicBezTo>
                  <a:pt x="16953" y="18341"/>
                  <a:pt x="16936" y="18603"/>
                  <a:pt x="16918" y="18413"/>
                </a:cubicBezTo>
                <a:cubicBezTo>
                  <a:pt x="16939" y="18186"/>
                  <a:pt x="16943" y="18226"/>
                  <a:pt x="16960" y="17986"/>
                </a:cubicBezTo>
                <a:close/>
                <a:moveTo>
                  <a:pt x="16804" y="18023"/>
                </a:moveTo>
                <a:cubicBezTo>
                  <a:pt x="16811" y="18187"/>
                  <a:pt x="16822" y="18350"/>
                  <a:pt x="16794" y="18502"/>
                </a:cubicBezTo>
                <a:cubicBezTo>
                  <a:pt x="16787" y="18451"/>
                  <a:pt x="16777" y="18363"/>
                  <a:pt x="16770" y="18401"/>
                </a:cubicBezTo>
                <a:cubicBezTo>
                  <a:pt x="16760" y="18490"/>
                  <a:pt x="16770" y="18819"/>
                  <a:pt x="16739" y="18756"/>
                </a:cubicBezTo>
                <a:cubicBezTo>
                  <a:pt x="16735" y="18642"/>
                  <a:pt x="16752" y="18555"/>
                  <a:pt x="16735" y="18441"/>
                </a:cubicBezTo>
                <a:cubicBezTo>
                  <a:pt x="16769" y="18404"/>
                  <a:pt x="16770" y="18035"/>
                  <a:pt x="16804" y="18023"/>
                </a:cubicBezTo>
                <a:close/>
                <a:moveTo>
                  <a:pt x="4444" y="18115"/>
                </a:moveTo>
                <a:cubicBezTo>
                  <a:pt x="4453" y="18110"/>
                  <a:pt x="4461" y="18132"/>
                  <a:pt x="4470" y="18151"/>
                </a:cubicBezTo>
                <a:cubicBezTo>
                  <a:pt x="4453" y="18253"/>
                  <a:pt x="4432" y="18363"/>
                  <a:pt x="4418" y="18224"/>
                </a:cubicBezTo>
                <a:cubicBezTo>
                  <a:pt x="4427" y="18148"/>
                  <a:pt x="4436" y="18120"/>
                  <a:pt x="4444" y="18115"/>
                </a:cubicBezTo>
                <a:close/>
                <a:moveTo>
                  <a:pt x="2030" y="18127"/>
                </a:moveTo>
                <a:cubicBezTo>
                  <a:pt x="2016" y="18140"/>
                  <a:pt x="2002" y="18105"/>
                  <a:pt x="1987" y="18204"/>
                </a:cubicBezTo>
                <a:cubicBezTo>
                  <a:pt x="2002" y="18340"/>
                  <a:pt x="2030" y="18313"/>
                  <a:pt x="2030" y="18127"/>
                </a:cubicBezTo>
                <a:close/>
                <a:moveTo>
                  <a:pt x="4995" y="18188"/>
                </a:moveTo>
                <a:cubicBezTo>
                  <a:pt x="5005" y="18289"/>
                  <a:pt x="5016" y="18236"/>
                  <a:pt x="5027" y="18325"/>
                </a:cubicBezTo>
                <a:cubicBezTo>
                  <a:pt x="5006" y="18653"/>
                  <a:pt x="4978" y="18731"/>
                  <a:pt x="4957" y="19021"/>
                </a:cubicBezTo>
                <a:cubicBezTo>
                  <a:pt x="4912" y="18668"/>
                  <a:pt x="4906" y="18694"/>
                  <a:pt x="4857" y="18542"/>
                </a:cubicBezTo>
                <a:cubicBezTo>
                  <a:pt x="4885" y="18391"/>
                  <a:pt x="4922" y="18214"/>
                  <a:pt x="4967" y="18264"/>
                </a:cubicBezTo>
                <a:cubicBezTo>
                  <a:pt x="4974" y="18378"/>
                  <a:pt x="4933" y="18465"/>
                  <a:pt x="4961" y="18578"/>
                </a:cubicBezTo>
                <a:cubicBezTo>
                  <a:pt x="4995" y="18452"/>
                  <a:pt x="4978" y="18314"/>
                  <a:pt x="4995" y="18188"/>
                </a:cubicBezTo>
                <a:close/>
                <a:moveTo>
                  <a:pt x="5153" y="18268"/>
                </a:moveTo>
                <a:cubicBezTo>
                  <a:pt x="5165" y="18259"/>
                  <a:pt x="5177" y="18278"/>
                  <a:pt x="5189" y="18429"/>
                </a:cubicBezTo>
                <a:cubicBezTo>
                  <a:pt x="5168" y="18619"/>
                  <a:pt x="5123" y="18441"/>
                  <a:pt x="5154" y="18731"/>
                </a:cubicBezTo>
                <a:cubicBezTo>
                  <a:pt x="5116" y="18833"/>
                  <a:pt x="5078" y="18757"/>
                  <a:pt x="5043" y="18643"/>
                </a:cubicBezTo>
                <a:cubicBezTo>
                  <a:pt x="5061" y="18466"/>
                  <a:pt x="5064" y="18591"/>
                  <a:pt x="5085" y="18300"/>
                </a:cubicBezTo>
                <a:cubicBezTo>
                  <a:pt x="5095" y="18364"/>
                  <a:pt x="5106" y="18491"/>
                  <a:pt x="5116" y="18454"/>
                </a:cubicBezTo>
                <a:cubicBezTo>
                  <a:pt x="5127" y="18390"/>
                  <a:pt x="5113" y="18327"/>
                  <a:pt x="5116" y="18276"/>
                </a:cubicBezTo>
                <a:cubicBezTo>
                  <a:pt x="5129" y="18314"/>
                  <a:pt x="5140" y="18278"/>
                  <a:pt x="5153" y="18268"/>
                </a:cubicBezTo>
                <a:close/>
                <a:moveTo>
                  <a:pt x="4717" y="18341"/>
                </a:moveTo>
                <a:cubicBezTo>
                  <a:pt x="4726" y="18330"/>
                  <a:pt x="4737" y="18365"/>
                  <a:pt x="4746" y="18466"/>
                </a:cubicBezTo>
                <a:cubicBezTo>
                  <a:pt x="4729" y="18529"/>
                  <a:pt x="4715" y="18629"/>
                  <a:pt x="4702" y="18490"/>
                </a:cubicBezTo>
                <a:cubicBezTo>
                  <a:pt x="4702" y="18408"/>
                  <a:pt x="4708" y="18352"/>
                  <a:pt x="4717" y="18341"/>
                </a:cubicBezTo>
                <a:close/>
                <a:moveTo>
                  <a:pt x="12005" y="18353"/>
                </a:moveTo>
                <a:cubicBezTo>
                  <a:pt x="12022" y="18416"/>
                  <a:pt x="12036" y="18376"/>
                  <a:pt x="12050" y="18490"/>
                </a:cubicBezTo>
                <a:cubicBezTo>
                  <a:pt x="12040" y="18540"/>
                  <a:pt x="12054" y="18808"/>
                  <a:pt x="12030" y="18707"/>
                </a:cubicBezTo>
                <a:cubicBezTo>
                  <a:pt x="12044" y="18594"/>
                  <a:pt x="12030" y="18490"/>
                  <a:pt x="12012" y="18566"/>
                </a:cubicBezTo>
                <a:cubicBezTo>
                  <a:pt x="12016" y="18655"/>
                  <a:pt x="12016" y="18744"/>
                  <a:pt x="12009" y="18832"/>
                </a:cubicBezTo>
                <a:cubicBezTo>
                  <a:pt x="11998" y="18744"/>
                  <a:pt x="11981" y="18896"/>
                  <a:pt x="11971" y="18731"/>
                </a:cubicBezTo>
                <a:cubicBezTo>
                  <a:pt x="12005" y="18618"/>
                  <a:pt x="11974" y="18467"/>
                  <a:pt x="12005" y="18353"/>
                </a:cubicBezTo>
                <a:close/>
                <a:moveTo>
                  <a:pt x="12268" y="18353"/>
                </a:moveTo>
                <a:cubicBezTo>
                  <a:pt x="12296" y="18530"/>
                  <a:pt x="12327" y="18289"/>
                  <a:pt x="12358" y="18377"/>
                </a:cubicBezTo>
                <a:cubicBezTo>
                  <a:pt x="12334" y="18503"/>
                  <a:pt x="12317" y="18629"/>
                  <a:pt x="12323" y="18768"/>
                </a:cubicBezTo>
                <a:cubicBezTo>
                  <a:pt x="12303" y="18641"/>
                  <a:pt x="12281" y="18783"/>
                  <a:pt x="12264" y="18707"/>
                </a:cubicBezTo>
                <a:cubicBezTo>
                  <a:pt x="12302" y="18429"/>
                  <a:pt x="12247" y="18530"/>
                  <a:pt x="12268" y="18353"/>
                </a:cubicBezTo>
                <a:close/>
                <a:moveTo>
                  <a:pt x="12118" y="18361"/>
                </a:moveTo>
                <a:cubicBezTo>
                  <a:pt x="12123" y="18349"/>
                  <a:pt x="12129" y="18354"/>
                  <a:pt x="12136" y="18389"/>
                </a:cubicBezTo>
                <a:cubicBezTo>
                  <a:pt x="12126" y="18490"/>
                  <a:pt x="12133" y="18590"/>
                  <a:pt x="12116" y="18691"/>
                </a:cubicBezTo>
                <a:cubicBezTo>
                  <a:pt x="12103" y="18596"/>
                  <a:pt x="12104" y="18397"/>
                  <a:pt x="12118" y="18361"/>
                </a:cubicBezTo>
                <a:close/>
                <a:moveTo>
                  <a:pt x="11360" y="18486"/>
                </a:moveTo>
                <a:cubicBezTo>
                  <a:pt x="11367" y="18498"/>
                  <a:pt x="11373" y="18537"/>
                  <a:pt x="11373" y="18619"/>
                </a:cubicBezTo>
                <a:cubicBezTo>
                  <a:pt x="11342" y="18581"/>
                  <a:pt x="11283" y="18883"/>
                  <a:pt x="11276" y="18542"/>
                </a:cubicBezTo>
                <a:cubicBezTo>
                  <a:pt x="11297" y="18637"/>
                  <a:pt x="11339" y="18448"/>
                  <a:pt x="11360" y="18486"/>
                </a:cubicBezTo>
                <a:close/>
                <a:moveTo>
                  <a:pt x="11570" y="18494"/>
                </a:moveTo>
                <a:cubicBezTo>
                  <a:pt x="11580" y="18475"/>
                  <a:pt x="11591" y="18490"/>
                  <a:pt x="11601" y="18566"/>
                </a:cubicBezTo>
                <a:cubicBezTo>
                  <a:pt x="11594" y="18630"/>
                  <a:pt x="11598" y="18704"/>
                  <a:pt x="11581" y="18780"/>
                </a:cubicBezTo>
                <a:cubicBezTo>
                  <a:pt x="11567" y="18590"/>
                  <a:pt x="11549" y="18707"/>
                  <a:pt x="11535" y="18631"/>
                </a:cubicBezTo>
                <a:cubicBezTo>
                  <a:pt x="11548" y="18568"/>
                  <a:pt x="11559" y="18513"/>
                  <a:pt x="11570" y="18494"/>
                </a:cubicBezTo>
                <a:close/>
                <a:moveTo>
                  <a:pt x="5380" y="18542"/>
                </a:moveTo>
                <a:cubicBezTo>
                  <a:pt x="5389" y="18544"/>
                  <a:pt x="5398" y="18585"/>
                  <a:pt x="5406" y="18667"/>
                </a:cubicBezTo>
                <a:cubicBezTo>
                  <a:pt x="5389" y="18831"/>
                  <a:pt x="5372" y="18680"/>
                  <a:pt x="5354" y="18655"/>
                </a:cubicBezTo>
                <a:cubicBezTo>
                  <a:pt x="5363" y="18579"/>
                  <a:pt x="5372" y="18541"/>
                  <a:pt x="5380" y="18542"/>
                </a:cubicBezTo>
                <a:close/>
                <a:moveTo>
                  <a:pt x="12171" y="18546"/>
                </a:moveTo>
                <a:cubicBezTo>
                  <a:pt x="12178" y="18537"/>
                  <a:pt x="12185" y="18561"/>
                  <a:pt x="12192" y="18631"/>
                </a:cubicBezTo>
                <a:cubicBezTo>
                  <a:pt x="12178" y="18757"/>
                  <a:pt x="12160" y="18794"/>
                  <a:pt x="12147" y="18655"/>
                </a:cubicBezTo>
                <a:cubicBezTo>
                  <a:pt x="12155" y="18598"/>
                  <a:pt x="12163" y="18556"/>
                  <a:pt x="12171" y="18546"/>
                </a:cubicBezTo>
                <a:close/>
                <a:moveTo>
                  <a:pt x="11708" y="18695"/>
                </a:moveTo>
                <a:cubicBezTo>
                  <a:pt x="11725" y="18690"/>
                  <a:pt x="11738" y="18862"/>
                  <a:pt x="11715" y="18957"/>
                </a:cubicBezTo>
                <a:cubicBezTo>
                  <a:pt x="11708" y="18894"/>
                  <a:pt x="11698" y="18831"/>
                  <a:pt x="11691" y="18768"/>
                </a:cubicBezTo>
                <a:cubicBezTo>
                  <a:pt x="11696" y="18717"/>
                  <a:pt x="11702" y="18697"/>
                  <a:pt x="11708" y="18695"/>
                </a:cubicBezTo>
                <a:close/>
                <a:moveTo>
                  <a:pt x="5703" y="18832"/>
                </a:moveTo>
                <a:cubicBezTo>
                  <a:pt x="5719" y="18832"/>
                  <a:pt x="5733" y="18877"/>
                  <a:pt x="5735" y="18997"/>
                </a:cubicBezTo>
                <a:cubicBezTo>
                  <a:pt x="5707" y="19048"/>
                  <a:pt x="5679" y="19110"/>
                  <a:pt x="5652" y="18933"/>
                </a:cubicBezTo>
                <a:cubicBezTo>
                  <a:pt x="5665" y="18876"/>
                  <a:pt x="5686" y="18832"/>
                  <a:pt x="5703" y="18832"/>
                </a:cubicBezTo>
                <a:close/>
                <a:moveTo>
                  <a:pt x="3483" y="18889"/>
                </a:moveTo>
                <a:cubicBezTo>
                  <a:pt x="3495" y="18895"/>
                  <a:pt x="3506" y="18946"/>
                  <a:pt x="3516" y="19009"/>
                </a:cubicBezTo>
                <a:cubicBezTo>
                  <a:pt x="3513" y="19212"/>
                  <a:pt x="3468" y="19198"/>
                  <a:pt x="3448" y="19034"/>
                </a:cubicBezTo>
                <a:cubicBezTo>
                  <a:pt x="3460" y="18920"/>
                  <a:pt x="3471" y="18882"/>
                  <a:pt x="3483" y="18889"/>
                </a:cubicBezTo>
                <a:close/>
                <a:moveTo>
                  <a:pt x="2800" y="18897"/>
                </a:moveTo>
                <a:cubicBezTo>
                  <a:pt x="2825" y="19002"/>
                  <a:pt x="2851" y="19082"/>
                  <a:pt x="2876" y="18953"/>
                </a:cubicBezTo>
                <a:cubicBezTo>
                  <a:pt x="2851" y="18930"/>
                  <a:pt x="2825" y="18850"/>
                  <a:pt x="2800" y="18897"/>
                </a:cubicBezTo>
                <a:close/>
                <a:moveTo>
                  <a:pt x="6270" y="18909"/>
                </a:moveTo>
                <a:cubicBezTo>
                  <a:pt x="6284" y="18985"/>
                  <a:pt x="6301" y="18869"/>
                  <a:pt x="6301" y="19046"/>
                </a:cubicBezTo>
                <a:cubicBezTo>
                  <a:pt x="6280" y="19235"/>
                  <a:pt x="6249" y="19035"/>
                  <a:pt x="6270" y="18909"/>
                </a:cubicBezTo>
                <a:close/>
                <a:moveTo>
                  <a:pt x="10826" y="18913"/>
                </a:moveTo>
                <a:cubicBezTo>
                  <a:pt x="10843" y="18925"/>
                  <a:pt x="10857" y="18997"/>
                  <a:pt x="10845" y="19098"/>
                </a:cubicBezTo>
                <a:cubicBezTo>
                  <a:pt x="10827" y="19060"/>
                  <a:pt x="10807" y="19187"/>
                  <a:pt x="10793" y="19086"/>
                </a:cubicBezTo>
                <a:cubicBezTo>
                  <a:pt x="10791" y="18947"/>
                  <a:pt x="10810" y="18900"/>
                  <a:pt x="10826" y="18913"/>
                </a:cubicBezTo>
                <a:close/>
                <a:moveTo>
                  <a:pt x="10709" y="18985"/>
                </a:moveTo>
                <a:cubicBezTo>
                  <a:pt x="10733" y="18982"/>
                  <a:pt x="10753" y="19034"/>
                  <a:pt x="10759" y="19211"/>
                </a:cubicBezTo>
                <a:cubicBezTo>
                  <a:pt x="10714" y="19059"/>
                  <a:pt x="10738" y="19427"/>
                  <a:pt x="10717" y="19553"/>
                </a:cubicBezTo>
                <a:cubicBezTo>
                  <a:pt x="10693" y="19376"/>
                  <a:pt x="10703" y="19209"/>
                  <a:pt x="10699" y="19058"/>
                </a:cubicBezTo>
                <a:cubicBezTo>
                  <a:pt x="10679" y="19260"/>
                  <a:pt x="10641" y="19326"/>
                  <a:pt x="10641" y="19086"/>
                </a:cubicBezTo>
                <a:cubicBezTo>
                  <a:pt x="10660" y="19048"/>
                  <a:pt x="10686" y="18988"/>
                  <a:pt x="10709" y="18985"/>
                </a:cubicBezTo>
                <a:close/>
                <a:moveTo>
                  <a:pt x="10575" y="19050"/>
                </a:moveTo>
                <a:cubicBezTo>
                  <a:pt x="10589" y="19048"/>
                  <a:pt x="10599" y="19085"/>
                  <a:pt x="10596" y="19199"/>
                </a:cubicBezTo>
                <a:cubicBezTo>
                  <a:pt x="10578" y="19085"/>
                  <a:pt x="10554" y="19250"/>
                  <a:pt x="10554" y="19364"/>
                </a:cubicBezTo>
                <a:cubicBezTo>
                  <a:pt x="10544" y="19288"/>
                  <a:pt x="10537" y="19210"/>
                  <a:pt x="10537" y="19134"/>
                </a:cubicBezTo>
                <a:cubicBezTo>
                  <a:pt x="10546" y="19090"/>
                  <a:pt x="10562" y="19051"/>
                  <a:pt x="10575" y="19050"/>
                </a:cubicBezTo>
                <a:close/>
                <a:moveTo>
                  <a:pt x="3186" y="19122"/>
                </a:moveTo>
                <a:cubicBezTo>
                  <a:pt x="3204" y="19318"/>
                  <a:pt x="3282" y="19317"/>
                  <a:pt x="3325" y="19219"/>
                </a:cubicBezTo>
                <a:cubicBezTo>
                  <a:pt x="3278" y="19191"/>
                  <a:pt x="3232" y="19136"/>
                  <a:pt x="3186" y="19122"/>
                </a:cubicBezTo>
                <a:close/>
                <a:moveTo>
                  <a:pt x="16387" y="19191"/>
                </a:moveTo>
                <a:cubicBezTo>
                  <a:pt x="16376" y="19204"/>
                  <a:pt x="16365" y="19235"/>
                  <a:pt x="16355" y="19283"/>
                </a:cubicBezTo>
                <a:cubicBezTo>
                  <a:pt x="16376" y="19434"/>
                  <a:pt x="16395" y="19394"/>
                  <a:pt x="16419" y="19203"/>
                </a:cubicBezTo>
                <a:cubicBezTo>
                  <a:pt x="16409" y="19182"/>
                  <a:pt x="16398" y="19177"/>
                  <a:pt x="16387" y="19191"/>
                </a:cubicBezTo>
                <a:close/>
                <a:moveTo>
                  <a:pt x="8835" y="19251"/>
                </a:moveTo>
                <a:cubicBezTo>
                  <a:pt x="8850" y="19240"/>
                  <a:pt x="8861" y="19263"/>
                  <a:pt x="8857" y="19364"/>
                </a:cubicBezTo>
                <a:cubicBezTo>
                  <a:pt x="8837" y="19288"/>
                  <a:pt x="8813" y="19551"/>
                  <a:pt x="8793" y="19336"/>
                </a:cubicBezTo>
                <a:cubicBezTo>
                  <a:pt x="8803" y="19304"/>
                  <a:pt x="8821" y="19262"/>
                  <a:pt x="8835" y="19251"/>
                </a:cubicBezTo>
                <a:close/>
                <a:moveTo>
                  <a:pt x="8436" y="19263"/>
                </a:moveTo>
                <a:cubicBezTo>
                  <a:pt x="8460" y="19402"/>
                  <a:pt x="8439" y="19500"/>
                  <a:pt x="8422" y="19614"/>
                </a:cubicBezTo>
                <a:cubicBezTo>
                  <a:pt x="8412" y="19550"/>
                  <a:pt x="8405" y="19542"/>
                  <a:pt x="8394" y="19529"/>
                </a:cubicBezTo>
                <a:cubicBezTo>
                  <a:pt x="8394" y="19403"/>
                  <a:pt x="8419" y="19263"/>
                  <a:pt x="8436" y="19263"/>
                </a:cubicBezTo>
                <a:close/>
                <a:moveTo>
                  <a:pt x="16315" y="19279"/>
                </a:moveTo>
                <a:cubicBezTo>
                  <a:pt x="16278" y="19235"/>
                  <a:pt x="16221" y="19442"/>
                  <a:pt x="16184" y="19545"/>
                </a:cubicBezTo>
                <a:cubicBezTo>
                  <a:pt x="16236" y="19670"/>
                  <a:pt x="16292" y="19283"/>
                  <a:pt x="16344" y="19420"/>
                </a:cubicBezTo>
                <a:cubicBezTo>
                  <a:pt x="16338" y="19336"/>
                  <a:pt x="16328" y="19294"/>
                  <a:pt x="16315" y="19279"/>
                </a:cubicBezTo>
                <a:close/>
                <a:moveTo>
                  <a:pt x="4159" y="19452"/>
                </a:moveTo>
                <a:cubicBezTo>
                  <a:pt x="4163" y="19455"/>
                  <a:pt x="4166" y="19478"/>
                  <a:pt x="4169" y="19529"/>
                </a:cubicBezTo>
                <a:cubicBezTo>
                  <a:pt x="4176" y="19668"/>
                  <a:pt x="4135" y="19831"/>
                  <a:pt x="4125" y="19642"/>
                </a:cubicBezTo>
                <a:cubicBezTo>
                  <a:pt x="4135" y="19604"/>
                  <a:pt x="4148" y="19444"/>
                  <a:pt x="4159" y="19452"/>
                </a:cubicBezTo>
                <a:close/>
                <a:moveTo>
                  <a:pt x="15991" y="19553"/>
                </a:moveTo>
                <a:cubicBezTo>
                  <a:pt x="15920" y="19716"/>
                  <a:pt x="15849" y="19603"/>
                  <a:pt x="15777" y="19791"/>
                </a:cubicBezTo>
                <a:cubicBezTo>
                  <a:pt x="15815" y="19828"/>
                  <a:pt x="15848" y="19776"/>
                  <a:pt x="15886" y="19863"/>
                </a:cubicBezTo>
                <a:cubicBezTo>
                  <a:pt x="15903" y="19613"/>
                  <a:pt x="15947" y="19754"/>
                  <a:pt x="15981" y="19779"/>
                </a:cubicBezTo>
                <a:cubicBezTo>
                  <a:pt x="15988" y="19729"/>
                  <a:pt x="15981" y="19692"/>
                  <a:pt x="15988" y="19642"/>
                </a:cubicBezTo>
                <a:cubicBezTo>
                  <a:pt x="15984" y="19617"/>
                  <a:pt x="15988" y="19578"/>
                  <a:pt x="15991" y="19553"/>
                </a:cubicBezTo>
                <a:close/>
              </a:path>
            </a:pathLst>
          </a:custGeom>
          <a:solidFill>
            <a:srgbClr val="E8EBF1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sz="18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9685F6-E9EB-49A5-A97E-F5C25986FD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0328" y="7457294"/>
            <a:ext cx="8309112" cy="238535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A35EE50-10B2-4DF7-B020-BAAD1EAD47A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37513" y="9954339"/>
            <a:ext cx="10455965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90552457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18115601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0BC542-1F47-4D6F-98F0-C3169911A7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211612" y="7680192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1B4B459-5D9D-412A-9DA6-EE750F07AD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149266" y="2240559"/>
            <a:ext cx="7024934" cy="2954896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68D94449-660E-49A2-AB53-9DD07D87E4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54504" y="8645393"/>
            <a:ext cx="7024934" cy="2946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468651096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04810265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D1005EB-9A88-4188-8015-47CB53A73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4668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3CD5245-2972-42CC-97CD-C5C3061E1F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339170" y="6819440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645681C-7C38-4D0A-9921-37B54787C7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0517" y="9921478"/>
            <a:ext cx="9333206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539CCB-E5B1-4895-AB1B-72E3E4CDF1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094954" y="7667760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2B4BF19-D57E-4F46-A591-8B70B4710DB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660156" y="8654322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94821886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43892217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3A505432-4DBB-4E3F-A0BB-17E01EB04FA3}"/>
              </a:ext>
            </a:extLst>
          </p:cNvPr>
          <p:cNvSpPr/>
          <p:nvPr userDrawn="1"/>
        </p:nvSpPr>
        <p:spPr>
          <a:xfrm>
            <a:off x="2540926" y="11422459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998FE3-8C15-4237-942A-E4B4699A6E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6288"/>
            <a:ext cx="4966778" cy="269813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4723ACF-F143-4D8B-8D4D-356DD6D6F1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4301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699D62E-31DA-49FC-B90C-0043CABF5B8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41600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F3F4874-4958-49F3-B532-1E0F045EFB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73232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C123FE6-7E03-4DD2-AF77-1CFCF08E8A4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60531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2BDEB893-C3AD-49B7-A453-65DEDD41383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92163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AC0614B-4DEE-4268-A665-FBD8BDF14FA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79462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8757414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140063835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D103A6-E02B-4073-8790-94AF4DDD6C7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04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45324A-DF67-4AFE-8F83-D5D470199D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499435" y="8843499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8C2B72B-C07A-4705-897D-0536429A232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8963161"/>
            <a:ext cx="6984074" cy="2692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0ADFA68-DE85-41AC-8FFA-F5D5CFCFA7F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263354" y="9709541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B5F8B829-6D93-49C3-A639-779896CB15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0828556" y="10696103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35557837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5199232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6AD8EFD-6508-4931-81B1-98E1D9AFFFF0}"/>
              </a:ext>
            </a:extLst>
          </p:cNvPr>
          <p:cNvSpPr/>
          <p:nvPr userDrawn="1"/>
        </p:nvSpPr>
        <p:spPr>
          <a:xfrm>
            <a:off x="11600926" y="7086262"/>
            <a:ext cx="12783074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B11C0F6B-FB19-4BAB-8661-46AA0A1DE0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7022260"/>
            <a:ext cx="736507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2106646-B9AB-48E0-B969-5809CCFE7C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64726" y="2249808"/>
            <a:ext cx="716187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836E151-84B5-40BF-87D1-31BA8B1730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518376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1F8CFC3-1F2F-40CF-A1AC-351CCE6D9D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505676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D7AB9B0-8AE5-4D36-82EF-9CF3CE21BC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71061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EACC3CA-B947-4BD0-8AA1-7C85CB7CD86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58361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4086990373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29657191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D86296-CB4F-4907-8A7F-283590D30B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45617" y="1573022"/>
            <a:ext cx="570064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66A6859-02C7-4E3A-9063-8DFF81B7A3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627238" y="6024846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DF2248-9310-4A0C-B119-8C7BB0B5415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9958" y="9354952"/>
            <a:ext cx="686079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33287449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24957093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50C04D64-9BF9-448A-A4EA-8F94230FFE91}"/>
              </a:ext>
            </a:extLst>
          </p:cNvPr>
          <p:cNvSpPr/>
          <p:nvPr userDrawn="1"/>
        </p:nvSpPr>
        <p:spPr>
          <a:xfrm>
            <a:off x="4066315" y="2667859"/>
            <a:ext cx="3175001" cy="3175001"/>
          </a:xfrm>
          <a:prstGeom prst="ellipse">
            <a:avLst/>
          </a:prstGeom>
          <a:solidFill>
            <a:srgbClr val="2C2E3C">
              <a:alpha val="34776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Circle">
            <a:extLst>
              <a:ext uri="{FF2B5EF4-FFF2-40B4-BE49-F238E27FC236}">
                <a16:creationId xmlns:a16="http://schemas.microsoft.com/office/drawing/2014/main" id="{982B5B9C-AF8E-4E88-A073-B42360ECBB2C}"/>
              </a:ext>
            </a:extLst>
          </p:cNvPr>
          <p:cNvSpPr/>
          <p:nvPr userDrawn="1"/>
        </p:nvSpPr>
        <p:spPr>
          <a:xfrm>
            <a:off x="7241315" y="6858000"/>
            <a:ext cx="4577160" cy="4577160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675A432-BDFA-43EE-B105-D331641DA193}"/>
              </a:ext>
            </a:extLst>
          </p:cNvPr>
          <p:cNvSpPr/>
          <p:nvPr userDrawn="1"/>
        </p:nvSpPr>
        <p:spPr>
          <a:xfrm>
            <a:off x="10094664" y="6946900"/>
            <a:ext cx="117420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416441A-997F-43E5-BB22-F04E26BBE7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54217" y="2244743"/>
            <a:ext cx="7035761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BF97F850-07D1-4DD5-AAE4-FA0322FB3B6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242993" y="6934200"/>
            <a:ext cx="3335756" cy="2673738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287E788-0FEF-481F-8AAD-9B47A3D77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1362417" y="7247973"/>
            <a:ext cx="117572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81E7EE3-575F-4774-A469-F265525451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9941" y="8483060"/>
            <a:ext cx="4999908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578196245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629610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E7FC91C0-822A-48CB-9754-A0882FFC9EE4}"/>
              </a:ext>
            </a:extLst>
          </p:cNvPr>
          <p:cNvSpPr/>
          <p:nvPr userDrawn="1"/>
        </p:nvSpPr>
        <p:spPr>
          <a:xfrm>
            <a:off x="13698945" y="5600700"/>
            <a:ext cx="50800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D4783-8FFE-42BD-83F4-BD021C6BD0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7769" y="1547246"/>
            <a:ext cx="5996522" cy="547700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52E276F-B56D-483B-B594-F82CD798ED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1557" y="910505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435AC4D2-805B-4750-B247-DEDF788612F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9249421" y="432550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2D50CCC-E796-4988-94DD-EAEB288DCC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49421" y="4848087"/>
            <a:ext cx="2341415" cy="13462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23AB472-D4B7-4D15-B683-BF340E33746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240954" y="6076807"/>
            <a:ext cx="276759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49924174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" name="Transparency shape">
            <a:extLst>
              <a:ext uri="{FF2B5EF4-FFF2-40B4-BE49-F238E27FC236}">
                <a16:creationId xmlns:a16="http://schemas.microsoft.com/office/drawing/2014/main" id="{CEB87EA9-740D-4BFF-88A1-0AE34FD90FF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67" name="Title"/>
          <p:cNvSpPr txBox="1">
            <a:spLocks noGrp="1"/>
          </p:cNvSpPr>
          <p:nvPr>
            <p:ph type="body" sz="quarter" idx="14"/>
          </p:nvPr>
        </p:nvSpPr>
        <p:spPr>
          <a:xfrm>
            <a:off x="2540926" y="8082359"/>
            <a:ext cx="5097662" cy="335280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algn="l">
              <a:defRPr sz="2000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Title</a:t>
            </a:r>
          </a:p>
        </p:txBody>
      </p:sp>
      <p:sp>
        <p:nvSpPr>
          <p:cNvPr id="68" name="Title 1"/>
          <p:cNvSpPr txBox="1">
            <a:spLocks noGrp="1"/>
          </p:cNvSpPr>
          <p:nvPr>
            <p:ph type="body" sz="quarter" idx="15"/>
          </p:nvPr>
        </p:nvSpPr>
        <p:spPr>
          <a:xfrm>
            <a:off x="16809863" y="3600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1</a:t>
            </a:r>
          </a:p>
        </p:txBody>
      </p:sp>
      <p:sp>
        <p:nvSpPr>
          <p:cNvPr id="69" name="Title 2"/>
          <p:cNvSpPr txBox="1">
            <a:spLocks noGrp="1"/>
          </p:cNvSpPr>
          <p:nvPr>
            <p:ph type="body" sz="quarter" idx="16"/>
          </p:nvPr>
        </p:nvSpPr>
        <p:spPr>
          <a:xfrm>
            <a:off x="16809863" y="5060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2</a:t>
            </a:r>
          </a:p>
        </p:txBody>
      </p:sp>
      <p:sp>
        <p:nvSpPr>
          <p:cNvPr id="70" name="Title 3"/>
          <p:cNvSpPr txBox="1">
            <a:spLocks noGrp="1"/>
          </p:cNvSpPr>
          <p:nvPr>
            <p:ph type="body" sz="quarter" idx="17"/>
          </p:nvPr>
        </p:nvSpPr>
        <p:spPr>
          <a:xfrm>
            <a:off x="16809863" y="6521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3</a:t>
            </a:r>
          </a:p>
        </p:txBody>
      </p:sp>
      <p:sp>
        <p:nvSpPr>
          <p:cNvPr id="71" name="Title 4"/>
          <p:cNvSpPr txBox="1">
            <a:spLocks noGrp="1"/>
          </p:cNvSpPr>
          <p:nvPr>
            <p:ph type="body" sz="quarter" idx="18"/>
          </p:nvPr>
        </p:nvSpPr>
        <p:spPr>
          <a:xfrm>
            <a:off x="16809863" y="7981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4</a:t>
            </a:r>
          </a:p>
        </p:txBody>
      </p:sp>
      <p:sp>
        <p:nvSpPr>
          <p:cNvPr id="72" name="Title 5"/>
          <p:cNvSpPr txBox="1">
            <a:spLocks noGrp="1"/>
          </p:cNvSpPr>
          <p:nvPr>
            <p:ph type="body" sz="quarter" idx="19"/>
          </p:nvPr>
        </p:nvSpPr>
        <p:spPr>
          <a:xfrm>
            <a:off x="16809863" y="9442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5</a:t>
            </a:r>
          </a:p>
        </p:txBody>
      </p:sp>
    </p:spTree>
    <p:extLst>
      <p:ext uri="{BB962C8B-B14F-4D97-AF65-F5344CB8AC3E}">
        <p14:creationId xmlns:p14="http://schemas.microsoft.com/office/powerpoint/2010/main" val="4283996054"/>
      </p:ext>
    </p:extLst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6936807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4211206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5868618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8440783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738F528-2758-49BA-B2C5-C2F19F0B641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430F363B-1BA6-48DE-A73F-552FF27C11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E4E24BF-E505-4DDE-A702-E084000E644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C74A0141-3778-4106-971B-34FC1DC0C00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455730976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Title text">
            <a:extLst>
              <a:ext uri="{FF2B5EF4-FFF2-40B4-BE49-F238E27FC236}">
                <a16:creationId xmlns:a16="http://schemas.microsoft.com/office/drawing/2014/main" id="{D890D6FB-44B9-4DA2-A256-9DA6EACC0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7B448F0F-E63D-40D6-8B66-7406A3AF7B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5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D57E18E8-2B36-48E5-AA88-EC07C3BB1B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80C2666A-C55F-464D-B144-5382DDC643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56793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D5C7BAEE-51C6-49B5-A202-8EBC4FEA2D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793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7C6EE146-1148-46B1-A8C7-6BA87F0FF6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2661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A4E5ED67-57FA-418C-B73E-F5E082C47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1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E6EC6688-9EA6-4A6D-9BBA-C6CAE303C02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7398A02F-1B63-45CA-97A8-C5653DFF3E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451369F0-3C7B-41DA-B397-C27223D7874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017025C1-6AC6-45DF-B5B3-3E49E3CDD5D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978390961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C5435A4-F026-4547-A72C-9BE596DE9AA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24F453F1-7B9B-4C66-AD02-8A2853100C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485909421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1" name="Title text">
            <a:extLst>
              <a:ext uri="{FF2B5EF4-FFF2-40B4-BE49-F238E27FC236}">
                <a16:creationId xmlns:a16="http://schemas.microsoft.com/office/drawing/2014/main" id="{5BBD3ECD-F410-42B2-9459-16C265DF91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343CC179-67B1-4E24-9F8A-70E76DAB75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4" y="9099835"/>
            <a:ext cx="6705255" cy="233532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4" name="Body text">
            <a:extLst>
              <a:ext uri="{FF2B5EF4-FFF2-40B4-BE49-F238E27FC236}">
                <a16:creationId xmlns:a16="http://schemas.microsoft.com/office/drawing/2014/main" id="{40B90F79-60DF-4B1D-B47F-25AD7D50A8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92572" y="8845881"/>
            <a:ext cx="2043536" cy="47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5" name="Body text">
            <a:extLst>
              <a:ext uri="{FF2B5EF4-FFF2-40B4-BE49-F238E27FC236}">
                <a16:creationId xmlns:a16="http://schemas.microsoft.com/office/drawing/2014/main" id="{B9687D7F-E986-4A8D-9E3D-0437DDB078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799103" y="10793809"/>
            <a:ext cx="549679" cy="4886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36" name="Body text">
            <a:extLst>
              <a:ext uri="{FF2B5EF4-FFF2-40B4-BE49-F238E27FC236}">
                <a16:creationId xmlns:a16="http://schemas.microsoft.com/office/drawing/2014/main" id="{1CEEDE53-78E2-49DE-BA46-F9AAA1FE7D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69560" y="9997651"/>
            <a:ext cx="1654629" cy="14375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42DF409-759F-4737-9A5D-97A3332486C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4FEBC921-98FF-4EB7-913A-E28D46C8CA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72434932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EB0DA33-9081-4BEE-88DF-8873408DBD4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288B367-0873-4C6E-B0B3-90878382C40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AC8662F-C45E-445B-8290-DD8EF66FF18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BD8785C-634C-402C-9686-03B1ABE610B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4158934316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916930AC-4D99-4A8C-951B-2F14C22DF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05393" y="7035461"/>
            <a:ext cx="11150783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6102572-111A-4DBB-B0EB-8B311CC99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5393" y="2322189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B7D55E32-E28F-4FA9-936C-97C04613AE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600926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5F8F40AC-3E68-4137-ADCB-BDF124615C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600926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BFD3AD72-D318-4E30-B39E-A4FBCE1085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6311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B08D13B-89B2-4DD0-8DAB-E5242D9FF5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8482477D-C0D9-4DB1-B9C1-1FD2DF6D14F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F23F34E5-B7F9-4429-93CE-9049CF1B634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" name="Line">
            <a:extLst>
              <a:ext uri="{FF2B5EF4-FFF2-40B4-BE49-F238E27FC236}">
                <a16:creationId xmlns:a16="http://schemas.microsoft.com/office/drawing/2014/main" id="{9D5DD43E-AB8A-4900-944E-BFF927C5C7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73BF2110-536D-4686-B058-5539D09E516B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41061977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96116986"/>
      </p:ext>
    </p:extLst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514BA4C-9EBD-48F7-BB00-D50301796FC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49D62A06-DF44-4CEA-9C9B-B1EA65353E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1CE31B5-C9E2-4EF7-B224-0304B3C5C62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CCD6B097-5E99-4D99-BDB2-B44E26911B8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071100626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1BAD417-B55B-40C1-A081-6E1873BA59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66606"/>
            <a:ext cx="6890645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DEBD669-543A-4931-B863-4BE8F75880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27032" y="6031196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80352C4-C01D-43BA-9DE2-88330E8907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358709"/>
            <a:ext cx="6890644" cy="20256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A3A4E95-2490-43A8-AB64-2885D54357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397E8BDB-8CD6-47B0-9982-021A27A14F7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AB706254-BB21-4AA3-BB3E-ECB6131A306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CB88C557-04C0-46BB-8497-56DAFBA62AF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124724998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3A60245-E12F-4D3A-877F-25A413A7F9A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FB7831D-71E8-44AD-B7AB-FE0C19B0AAF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935D036-E867-438B-9B4C-2248A6F7345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6A23F2ED-2905-468D-8572-2FA35B91541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161525932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EA50C64-521E-4C78-9E7F-219B9CABB1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41314" y="6858000"/>
            <a:ext cx="4577160" cy="4577160"/>
          </a:xfrm>
          <a:custGeom>
            <a:avLst/>
            <a:gdLst>
              <a:gd name="connsiteX0" fmla="*/ 2288580 w 4577160"/>
              <a:gd name="connsiteY0" fmla="*/ 0 h 4577160"/>
              <a:gd name="connsiteX1" fmla="*/ 4577160 w 4577160"/>
              <a:gd name="connsiteY1" fmla="*/ 2288580 h 4577160"/>
              <a:gd name="connsiteX2" fmla="*/ 2288580 w 4577160"/>
              <a:gd name="connsiteY2" fmla="*/ 4577160 h 4577160"/>
              <a:gd name="connsiteX3" fmla="*/ 0 w 4577160"/>
              <a:gd name="connsiteY3" fmla="*/ 2288580 h 4577160"/>
              <a:gd name="connsiteX4" fmla="*/ 2288580 w 4577160"/>
              <a:gd name="connsiteY4" fmla="*/ 0 h 457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7160" h="4577160">
                <a:moveTo>
                  <a:pt x="2288580" y="0"/>
                </a:moveTo>
                <a:cubicBezTo>
                  <a:pt x="3552528" y="0"/>
                  <a:pt x="4577160" y="1024632"/>
                  <a:pt x="4577160" y="2288580"/>
                </a:cubicBezTo>
                <a:cubicBezTo>
                  <a:pt x="4577160" y="3552528"/>
                  <a:pt x="3552528" y="4577160"/>
                  <a:pt x="2288580" y="4577160"/>
                </a:cubicBezTo>
                <a:cubicBezTo>
                  <a:pt x="1024632" y="4577160"/>
                  <a:pt x="0" y="3552528"/>
                  <a:pt x="0" y="2288580"/>
                </a:cubicBezTo>
                <a:cubicBezTo>
                  <a:pt x="0" y="1024632"/>
                  <a:pt x="1024632" y="0"/>
                  <a:pt x="2288580" y="0"/>
                </a:cubicBez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57BF232D-C4AF-491E-9E68-70EAEE685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31471" y="2241429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5" name="Title text">
            <a:extLst>
              <a:ext uri="{FF2B5EF4-FFF2-40B4-BE49-F238E27FC236}">
                <a16:creationId xmlns:a16="http://schemas.microsoft.com/office/drawing/2014/main" id="{9A163E79-9521-4E99-8DD9-F5EC4AF34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8562" y="8486179"/>
            <a:ext cx="4242664" cy="13344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64E22FAC-A822-43DC-9718-D077B78768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355307" y="7246995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2D2D6752-8DA9-4665-BA16-8794BC995A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432780" y="6913836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F1E75FB-969D-46EC-8B4E-17C97ACE609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80478350-EB9F-4FD5-93E1-E34E356400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F5423F09-1A7F-48AB-B707-E993B127814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A0203E0C-59A5-4714-B507-2CB8A3F181C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089685386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8EE0E76-AC37-45DB-AA21-F9629C40A57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4457F47-281B-4E1A-9542-CB5235FD61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32CDFE1-7195-4DDB-84C1-8C07CC1E46D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57500B4-3BD8-4A09-AA05-2D3D5986D0E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663404105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33B1F269-AAD2-4CA3-86DE-CA00E3ECFDF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28507"/>
            <a:ext cx="5923600" cy="29926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8C95429F-BDE2-4155-B014-062CE2A1BEE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103633"/>
            <a:ext cx="6954120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ACD789F8-E10D-42CB-B81A-666491C9DFF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40033" y="4861691"/>
            <a:ext cx="2507792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383A47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3EF0DE14-7C91-409C-A455-418CC35F80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40033" y="4472750"/>
            <a:ext cx="250779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63A85AB9-3CE5-4C32-AD7C-097409030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9240033" y="6074220"/>
            <a:ext cx="2507792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024DBA28-CA36-442D-A640-811934C9811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D99919F-12ED-4F9B-8CCA-602544FE605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11AF51AA-1BD7-4E4F-8279-813488C979C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3E6934F9-3207-46D0-AF92-6DA3A9D7E5C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821423785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DB248107-5EC1-432D-83DD-F0E815DCB0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1C1A84DD-1CB1-4E68-9A04-372EE49F81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0C0CCCF-6FA7-41C9-BB44-BED08B6A478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AFFCC32-4025-4F2E-AA1D-C470D31431B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885492127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0F735929-F6EF-44BC-9910-871FBE77D9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237389" y="3548492"/>
            <a:ext cx="39519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00,000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9B86E35-4DC6-4BAE-8DEF-2025EB86D3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237389" y="3167268"/>
            <a:ext cx="218777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986DDC7-9728-42F1-88E2-02D0304572D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237388" y="4775703"/>
            <a:ext cx="39519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182D691-363C-4E75-B71C-025187A5BE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2231098"/>
            <a:ext cx="6506082" cy="2254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C7B5A333-1C32-48AE-BF21-F1C123B53B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6287810"/>
            <a:ext cx="6506082" cy="20033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3FC3828B-5FA2-4F22-BC94-ED2DE3267F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327990" y="8303882"/>
            <a:ext cx="6219934" cy="314397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6786B90E-F608-47C4-AF75-F887D8E3032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8AF7043-17F4-4BC8-947F-8217C5AE897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6F32FABC-1F95-44F2-939D-9D6AEFFF524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RUNDO">
            <a:extLst>
              <a:ext uri="{FF2B5EF4-FFF2-40B4-BE49-F238E27FC236}">
                <a16:creationId xmlns:a16="http://schemas.microsoft.com/office/drawing/2014/main" id="{8CA975AD-5283-416F-834E-2AA91D50F1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166517920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91E87D3-987F-4BDC-9AC1-A527547C3CC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66358589-126B-44FE-870A-2D0A332326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0E183AD8-2C65-45D7-8F06-2CED4483B4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54FD1E39-90BD-403D-A97A-DF1C9747FF1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917461032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0132FA31-CE09-4E27-A347-8FFB01E479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54030" y="2229126"/>
            <a:ext cx="4561502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EDDC6D2-D448-4DB3-A0E9-68B61EF3F0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76556" y="8366202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0C5FF642-0578-44E9-A246-2104D64A924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54029" y="8033043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Title text">
            <a:extLst>
              <a:ext uri="{FF2B5EF4-FFF2-40B4-BE49-F238E27FC236}">
                <a16:creationId xmlns:a16="http://schemas.microsoft.com/office/drawing/2014/main" id="{C8A2339A-3FC9-44F4-876D-BFB2DBDBC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566916" y="8050945"/>
            <a:ext cx="10320794" cy="258564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FB36819-FC56-4F6E-8ACC-1A47154FA8B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7E7D8BF0-933C-4A39-96AA-AD5EA0E483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72FF7E77-BF83-4A6C-BEC4-9FF9CE5E63E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1A5E4E7B-718D-4588-89E9-2C96CE76353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807978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28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134" Type="http://schemas.openxmlformats.org/officeDocument/2006/relationships/slideLayout" Target="../slideLayouts/slideLayout134.xml"/><Relationship Id="rId139" Type="http://schemas.openxmlformats.org/officeDocument/2006/relationships/slideLayout" Target="../slideLayouts/slideLayout13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99" r:id="rId5"/>
    <p:sldLayoutId id="2147483654" r:id="rId6"/>
    <p:sldLayoutId id="2147483655" r:id="rId7"/>
    <p:sldLayoutId id="2147483700" r:id="rId8"/>
    <p:sldLayoutId id="2147483656" r:id="rId9"/>
    <p:sldLayoutId id="2147483701" r:id="rId10"/>
    <p:sldLayoutId id="2147483658" r:id="rId11"/>
    <p:sldLayoutId id="2147483702" r:id="rId12"/>
    <p:sldLayoutId id="2147483659" r:id="rId13"/>
    <p:sldLayoutId id="2147483703" r:id="rId14"/>
    <p:sldLayoutId id="2147483660" r:id="rId15"/>
    <p:sldLayoutId id="2147483704" r:id="rId16"/>
    <p:sldLayoutId id="2147483661" r:id="rId17"/>
    <p:sldLayoutId id="2147483705" r:id="rId18"/>
    <p:sldLayoutId id="2147483662" r:id="rId19"/>
    <p:sldLayoutId id="2147483706" r:id="rId20"/>
    <p:sldLayoutId id="2147483663" r:id="rId21"/>
    <p:sldLayoutId id="2147483707" r:id="rId22"/>
    <p:sldLayoutId id="2147483664" r:id="rId23"/>
    <p:sldLayoutId id="2147483708" r:id="rId24"/>
    <p:sldLayoutId id="2147483709" r:id="rId25"/>
    <p:sldLayoutId id="2147483710" r:id="rId26"/>
    <p:sldLayoutId id="2147483667" r:id="rId27"/>
    <p:sldLayoutId id="2147483711" r:id="rId28"/>
    <p:sldLayoutId id="2147483668" r:id="rId29"/>
    <p:sldLayoutId id="2147483712" r:id="rId30"/>
    <p:sldLayoutId id="2147483669" r:id="rId31"/>
    <p:sldLayoutId id="2147483713" r:id="rId32"/>
    <p:sldLayoutId id="2147483670" r:id="rId33"/>
    <p:sldLayoutId id="2147483714" r:id="rId34"/>
    <p:sldLayoutId id="2147483671" r:id="rId35"/>
    <p:sldLayoutId id="2147483715" r:id="rId36"/>
    <p:sldLayoutId id="2147483673" r:id="rId37"/>
    <p:sldLayoutId id="2147483672" r:id="rId38"/>
    <p:sldLayoutId id="2147483716" r:id="rId39"/>
    <p:sldLayoutId id="2147483674" r:id="rId40"/>
    <p:sldLayoutId id="2147483717" r:id="rId41"/>
    <p:sldLayoutId id="2147483675" r:id="rId42"/>
    <p:sldLayoutId id="2147483718" r:id="rId43"/>
    <p:sldLayoutId id="2147483676" r:id="rId44"/>
    <p:sldLayoutId id="2147483719" r:id="rId45"/>
    <p:sldLayoutId id="2147483677" r:id="rId46"/>
    <p:sldLayoutId id="2147483720" r:id="rId47"/>
    <p:sldLayoutId id="2147483678" r:id="rId48"/>
    <p:sldLayoutId id="2147483721" r:id="rId49"/>
    <p:sldLayoutId id="2147483679" r:id="rId50"/>
    <p:sldLayoutId id="2147483722" r:id="rId51"/>
    <p:sldLayoutId id="2147483680" r:id="rId52"/>
    <p:sldLayoutId id="2147483723" r:id="rId53"/>
    <p:sldLayoutId id="2147483681" r:id="rId54"/>
    <p:sldLayoutId id="2147483724" r:id="rId55"/>
    <p:sldLayoutId id="2147483682" r:id="rId56"/>
    <p:sldLayoutId id="2147483725" r:id="rId57"/>
    <p:sldLayoutId id="2147483683" r:id="rId58"/>
    <p:sldLayoutId id="2147483727" r:id="rId59"/>
    <p:sldLayoutId id="2147483685" r:id="rId60"/>
    <p:sldLayoutId id="2147483728" r:id="rId61"/>
    <p:sldLayoutId id="2147483686" r:id="rId62"/>
    <p:sldLayoutId id="2147483729" r:id="rId63"/>
    <p:sldLayoutId id="2147483687" r:id="rId64"/>
    <p:sldLayoutId id="2147483730" r:id="rId65"/>
    <p:sldLayoutId id="2147483688" r:id="rId66"/>
    <p:sldLayoutId id="2147483731" r:id="rId67"/>
    <p:sldLayoutId id="2147483689" r:id="rId68"/>
    <p:sldLayoutId id="2147483732" r:id="rId69"/>
    <p:sldLayoutId id="2147483690" r:id="rId70"/>
    <p:sldLayoutId id="2147483733" r:id="rId71"/>
    <p:sldLayoutId id="2147483691" r:id="rId72"/>
    <p:sldLayoutId id="2147483734" r:id="rId73"/>
    <p:sldLayoutId id="2147483692" r:id="rId74"/>
    <p:sldLayoutId id="2147483735" r:id="rId75"/>
    <p:sldLayoutId id="2147483693" r:id="rId76"/>
    <p:sldLayoutId id="2147483736" r:id="rId77"/>
    <p:sldLayoutId id="2147483694" r:id="rId78"/>
    <p:sldLayoutId id="2147483737" r:id="rId79"/>
    <p:sldLayoutId id="2147483738" r:id="rId80"/>
    <p:sldLayoutId id="2147483739" r:id="rId81"/>
    <p:sldLayoutId id="2147483741" r:id="rId82"/>
    <p:sldLayoutId id="2147483742" r:id="rId83"/>
    <p:sldLayoutId id="2147483743" r:id="rId84"/>
    <p:sldLayoutId id="2147483744" r:id="rId85"/>
    <p:sldLayoutId id="2147483745" r:id="rId86"/>
    <p:sldLayoutId id="2147483746" r:id="rId87"/>
    <p:sldLayoutId id="2147483747" r:id="rId88"/>
    <p:sldLayoutId id="2147483748" r:id="rId89"/>
    <p:sldLayoutId id="2147483749" r:id="rId90"/>
    <p:sldLayoutId id="2147483750" r:id="rId91"/>
    <p:sldLayoutId id="2147483751" r:id="rId92"/>
    <p:sldLayoutId id="2147483752" r:id="rId93"/>
    <p:sldLayoutId id="2147483753" r:id="rId94"/>
    <p:sldLayoutId id="2147483754" r:id="rId95"/>
    <p:sldLayoutId id="2147483755" r:id="rId96"/>
    <p:sldLayoutId id="2147483756" r:id="rId97"/>
    <p:sldLayoutId id="2147483757" r:id="rId98"/>
    <p:sldLayoutId id="2147483758" r:id="rId99"/>
    <p:sldLayoutId id="2147483759" r:id="rId100"/>
    <p:sldLayoutId id="2147483760" r:id="rId101"/>
    <p:sldLayoutId id="2147483761" r:id="rId102"/>
    <p:sldLayoutId id="2147483762" r:id="rId103"/>
    <p:sldLayoutId id="2147483763" r:id="rId104"/>
    <p:sldLayoutId id="2147483764" r:id="rId105"/>
    <p:sldLayoutId id="2147483765" r:id="rId106"/>
    <p:sldLayoutId id="2147483766" r:id="rId107"/>
    <p:sldLayoutId id="2147483767" r:id="rId108"/>
    <p:sldLayoutId id="2147483768" r:id="rId109"/>
    <p:sldLayoutId id="2147483769" r:id="rId110"/>
    <p:sldLayoutId id="2147483770" r:id="rId111"/>
    <p:sldLayoutId id="2147483771" r:id="rId112"/>
    <p:sldLayoutId id="2147483772" r:id="rId113"/>
    <p:sldLayoutId id="2147483773" r:id="rId114"/>
    <p:sldLayoutId id="2147483774" r:id="rId115"/>
    <p:sldLayoutId id="2147483775" r:id="rId116"/>
    <p:sldLayoutId id="2147483776" r:id="rId117"/>
    <p:sldLayoutId id="2147483777" r:id="rId118"/>
    <p:sldLayoutId id="2147483778" r:id="rId119"/>
    <p:sldLayoutId id="2147483779" r:id="rId120"/>
    <p:sldLayoutId id="2147483780" r:id="rId121"/>
    <p:sldLayoutId id="2147483781" r:id="rId122"/>
    <p:sldLayoutId id="2147483782" r:id="rId123"/>
    <p:sldLayoutId id="2147483783" r:id="rId124"/>
    <p:sldLayoutId id="2147483784" r:id="rId125"/>
    <p:sldLayoutId id="2147483785" r:id="rId126"/>
    <p:sldLayoutId id="2147483786" r:id="rId127"/>
    <p:sldLayoutId id="2147483787" r:id="rId128"/>
    <p:sldLayoutId id="2147483788" r:id="rId129"/>
    <p:sldLayoutId id="2147483789" r:id="rId130"/>
    <p:sldLayoutId id="2147483790" r:id="rId131"/>
    <p:sldLayoutId id="2147483791" r:id="rId132"/>
    <p:sldLayoutId id="2147483792" r:id="rId133"/>
    <p:sldLayoutId id="2147483793" r:id="rId134"/>
    <p:sldLayoutId id="2147483794" r:id="rId135"/>
    <p:sldLayoutId id="2147483795" r:id="rId136"/>
    <p:sldLayoutId id="2147483796" r:id="rId137"/>
    <p:sldLayoutId id="2147483798" r:id="rId138"/>
    <p:sldLayoutId id="2147483799" r:id="rId139"/>
    <p:sldLayoutId id="2147483800" r:id="rId140"/>
  </p:sldLayoutIdLst>
  <p:transition spd="med"/>
  <p:hf sldNum="0"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37.xml"/><Relationship Id="rId1" Type="http://schemas.openxmlformats.org/officeDocument/2006/relationships/video" Target="https://www.youtube.com/embed/JfbCX24kNbc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2.wdp"/><Relationship Id="rId7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DavidCarmonaFauste/Retro-Sims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4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4.xml"/><Relationship Id="rId4" Type="http://schemas.openxmlformats.org/officeDocument/2006/relationships/hyperlink" Target="http://www.thebotanistgame.com/blog/2015/08/12/saving-loading-game-state-phaserjs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4.x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9696670" y="0"/>
            <a:ext cx="4687330" cy="13716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636" y="3403154"/>
            <a:ext cx="9751957" cy="5496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7524" y="437532"/>
            <a:ext cx="2965622" cy="29656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117492" y="9979983"/>
            <a:ext cx="10211101" cy="21339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David</a:t>
            </a:r>
            <a:r>
              <a:rPr kumimoji="0" lang="es-ES" sz="4400" b="0" i="0" u="none" strike="noStrike" cap="none" spc="0" normalizeH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 Carmona </a:t>
            </a:r>
            <a:r>
              <a:rPr kumimoji="0" lang="es-ES" sz="4400" b="0" i="0" u="none" strike="noStrike" cap="none" spc="0" normalizeH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Fauste</a:t>
            </a:r>
            <a:endParaRPr kumimoji="0" lang="es-ES" sz="4400" b="0" i="0" u="none" strike="noStrike" cap="none" spc="0" normalizeH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4400" b="0" i="0" u="none" strike="noStrike" cap="none" spc="0" normalizeH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ES" sz="4400" b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Mario</a:t>
            </a:r>
            <a:r>
              <a:rPr lang="es-ES" sz="4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 Tabasco Vargas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24384000" cy="30645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" name="Brush"/>
          <p:cNvSpPr txBox="1"/>
          <p:nvPr/>
        </p:nvSpPr>
        <p:spPr>
          <a:xfrm>
            <a:off x="1020976" y="494665"/>
            <a:ext cx="10236777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Problemas</a:t>
            </a:r>
            <a:endParaRPr sz="13900" dirty="0"/>
          </a:p>
        </p:txBody>
      </p:sp>
      <p:sp>
        <p:nvSpPr>
          <p:cNvPr id="18" name="If I had asked people…">
            <a:extLst>
              <a:ext uri="{FF2B5EF4-FFF2-40B4-BE49-F238E27FC236}">
                <a16:creationId xmlns:a16="http://schemas.microsoft.com/office/drawing/2014/main" id="{E4DD3E19-C730-4E33-9249-DDEA3B266A82}"/>
              </a:ext>
            </a:extLst>
          </p:cNvPr>
          <p:cNvSpPr txBox="1"/>
          <p:nvPr/>
        </p:nvSpPr>
        <p:spPr>
          <a:xfrm>
            <a:off x="935410" y="3397322"/>
            <a:ext cx="22423278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Paso de parámetros de </a:t>
            </a:r>
            <a:r>
              <a:rPr lang="es-ES" dirty="0" err="1"/>
              <a:t>CreationScene</a:t>
            </a:r>
            <a:r>
              <a:rPr lang="es-ES" dirty="0"/>
              <a:t> a </a:t>
            </a:r>
            <a:r>
              <a:rPr lang="es-ES" dirty="0" err="1"/>
              <a:t>PlayScene</a:t>
            </a:r>
            <a:endParaRPr lang="es-E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FE1DED-7E0F-4239-BE6B-C49EEC2F5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21" y="4424310"/>
            <a:ext cx="16455633" cy="1035679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F468070-731A-4F1F-99C0-0E50E99C9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365" y="4904497"/>
            <a:ext cx="12724214" cy="702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99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24384000" cy="28420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528475"/>
            <a:ext cx="24384000" cy="1785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1600" dirty="0"/>
              <a:t>Próximo hito</a:t>
            </a:r>
            <a:endParaRPr sz="11600" dirty="0"/>
          </a:p>
        </p:txBody>
      </p:sp>
      <p:sp>
        <p:nvSpPr>
          <p:cNvPr id="6" name="If I had asked people…">
            <a:extLst>
              <a:ext uri="{FF2B5EF4-FFF2-40B4-BE49-F238E27FC236}">
                <a16:creationId xmlns:a16="http://schemas.microsoft.com/office/drawing/2014/main" id="{E04AC6BD-6DC2-49E2-9117-44EFD354F82E}"/>
              </a:ext>
            </a:extLst>
          </p:cNvPr>
          <p:cNvSpPr txBox="1"/>
          <p:nvPr/>
        </p:nvSpPr>
        <p:spPr>
          <a:xfrm>
            <a:off x="1326409" y="4073718"/>
            <a:ext cx="9178231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Creación de personaje completa</a:t>
            </a:r>
          </a:p>
        </p:txBody>
      </p:sp>
      <p:sp>
        <p:nvSpPr>
          <p:cNvPr id="8" name="If I had asked people…">
            <a:extLst>
              <a:ext uri="{FF2B5EF4-FFF2-40B4-BE49-F238E27FC236}">
                <a16:creationId xmlns:a16="http://schemas.microsoft.com/office/drawing/2014/main" id="{703C5A34-425F-4970-A468-C9EDBD5797E2}"/>
              </a:ext>
            </a:extLst>
          </p:cNvPr>
          <p:cNvSpPr txBox="1"/>
          <p:nvPr/>
        </p:nvSpPr>
        <p:spPr>
          <a:xfrm>
            <a:off x="1326408" y="5640762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 err="1"/>
              <a:t>Animacion</a:t>
            </a:r>
            <a:r>
              <a:rPr lang="es-ES" dirty="0"/>
              <a:t> del movimiento de los </a:t>
            </a:r>
            <a:r>
              <a:rPr lang="es-ES" dirty="0" err="1"/>
              <a:t>sims</a:t>
            </a:r>
            <a:endParaRPr lang="es-ES" dirty="0"/>
          </a:p>
        </p:txBody>
      </p:sp>
      <p:sp>
        <p:nvSpPr>
          <p:cNvPr id="9" name="If I had asked people…">
            <a:extLst>
              <a:ext uri="{FF2B5EF4-FFF2-40B4-BE49-F238E27FC236}">
                <a16:creationId xmlns:a16="http://schemas.microsoft.com/office/drawing/2014/main" id="{522B2A12-E3EA-418A-868E-7C697A963E9B}"/>
              </a:ext>
            </a:extLst>
          </p:cNvPr>
          <p:cNvSpPr txBox="1"/>
          <p:nvPr/>
        </p:nvSpPr>
        <p:spPr>
          <a:xfrm>
            <a:off x="1326408" y="7240233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Interacción con objetos</a:t>
            </a:r>
          </a:p>
        </p:txBody>
      </p:sp>
      <p:sp>
        <p:nvSpPr>
          <p:cNvPr id="12" name="If I had asked people…">
            <a:extLst>
              <a:ext uri="{FF2B5EF4-FFF2-40B4-BE49-F238E27FC236}">
                <a16:creationId xmlns:a16="http://schemas.microsoft.com/office/drawing/2014/main" id="{5C2F6364-9793-4035-B062-E9C62140C65A}"/>
              </a:ext>
            </a:extLst>
          </p:cNvPr>
          <p:cNvSpPr txBox="1"/>
          <p:nvPr/>
        </p:nvSpPr>
        <p:spPr>
          <a:xfrm>
            <a:off x="1326408" y="8807277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Gestión de necesidades</a:t>
            </a:r>
          </a:p>
        </p:txBody>
      </p:sp>
      <p:sp>
        <p:nvSpPr>
          <p:cNvPr id="13" name="If I had asked people…">
            <a:extLst>
              <a:ext uri="{FF2B5EF4-FFF2-40B4-BE49-F238E27FC236}">
                <a16:creationId xmlns:a16="http://schemas.microsoft.com/office/drawing/2014/main" id="{E317274E-7447-4847-9565-B10B87333F02}"/>
              </a:ext>
            </a:extLst>
          </p:cNvPr>
          <p:cNvSpPr txBox="1"/>
          <p:nvPr/>
        </p:nvSpPr>
        <p:spPr>
          <a:xfrm>
            <a:off x="1326408" y="10374321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Añadir sonidos y música</a:t>
            </a:r>
          </a:p>
        </p:txBody>
      </p:sp>
      <p:sp>
        <p:nvSpPr>
          <p:cNvPr id="14" name="If I had asked people…">
            <a:extLst>
              <a:ext uri="{FF2B5EF4-FFF2-40B4-BE49-F238E27FC236}">
                <a16:creationId xmlns:a16="http://schemas.microsoft.com/office/drawing/2014/main" id="{712B9D6F-2AF2-4B1C-842C-FD248241A29E}"/>
              </a:ext>
            </a:extLst>
          </p:cNvPr>
          <p:cNvSpPr txBox="1"/>
          <p:nvPr/>
        </p:nvSpPr>
        <p:spPr>
          <a:xfrm>
            <a:off x="1326408" y="11908938"/>
            <a:ext cx="10865592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 err="1"/>
              <a:t>Spawn</a:t>
            </a:r>
            <a:r>
              <a:rPr lang="es-ES" dirty="0"/>
              <a:t> de vecinos e interacción básica con ellos</a:t>
            </a:r>
          </a:p>
        </p:txBody>
      </p:sp>
    </p:spTree>
    <p:extLst>
      <p:ext uri="{BB962C8B-B14F-4D97-AF65-F5344CB8AC3E}">
        <p14:creationId xmlns:p14="http://schemas.microsoft.com/office/powerpoint/2010/main" val="225818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2" grpId="0" animBg="1"/>
      <p:bldP spid="13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24384000" cy="28420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528475"/>
            <a:ext cx="24384000" cy="1785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1600" dirty="0"/>
              <a:t>Para la entrega final</a:t>
            </a:r>
            <a:endParaRPr sz="11600" dirty="0"/>
          </a:p>
        </p:txBody>
      </p:sp>
      <p:sp>
        <p:nvSpPr>
          <p:cNvPr id="6" name="If I had asked people…">
            <a:extLst>
              <a:ext uri="{FF2B5EF4-FFF2-40B4-BE49-F238E27FC236}">
                <a16:creationId xmlns:a16="http://schemas.microsoft.com/office/drawing/2014/main" id="{E04AC6BD-6DC2-49E2-9117-44EFD354F82E}"/>
              </a:ext>
            </a:extLst>
          </p:cNvPr>
          <p:cNvSpPr txBox="1"/>
          <p:nvPr/>
        </p:nvSpPr>
        <p:spPr>
          <a:xfrm>
            <a:off x="1326409" y="4073718"/>
            <a:ext cx="9178231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Modo edición</a:t>
            </a:r>
          </a:p>
        </p:txBody>
      </p:sp>
      <p:sp>
        <p:nvSpPr>
          <p:cNvPr id="8" name="If I had asked people…">
            <a:extLst>
              <a:ext uri="{FF2B5EF4-FFF2-40B4-BE49-F238E27FC236}">
                <a16:creationId xmlns:a16="http://schemas.microsoft.com/office/drawing/2014/main" id="{703C5A34-425F-4970-A468-C9EDBD5797E2}"/>
              </a:ext>
            </a:extLst>
          </p:cNvPr>
          <p:cNvSpPr txBox="1"/>
          <p:nvPr/>
        </p:nvSpPr>
        <p:spPr>
          <a:xfrm>
            <a:off x="1326408" y="5640762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Interacción completa con los otros </a:t>
            </a:r>
            <a:r>
              <a:rPr lang="es-ES" dirty="0" err="1"/>
              <a:t>sims</a:t>
            </a:r>
            <a:endParaRPr lang="es-ES" dirty="0"/>
          </a:p>
        </p:txBody>
      </p:sp>
      <p:sp>
        <p:nvSpPr>
          <p:cNvPr id="13" name="If I had asked people…">
            <a:extLst>
              <a:ext uri="{FF2B5EF4-FFF2-40B4-BE49-F238E27FC236}">
                <a16:creationId xmlns:a16="http://schemas.microsoft.com/office/drawing/2014/main" id="{E317274E-7447-4847-9565-B10B87333F02}"/>
              </a:ext>
            </a:extLst>
          </p:cNvPr>
          <p:cNvSpPr txBox="1"/>
          <p:nvPr/>
        </p:nvSpPr>
        <p:spPr>
          <a:xfrm>
            <a:off x="1326407" y="7207806"/>
            <a:ext cx="21459451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Implementar la mecánica de los trabajos y gestión del dinero (sueldo, pagar hipoteca...)</a:t>
            </a:r>
          </a:p>
        </p:txBody>
      </p:sp>
    </p:spTree>
    <p:extLst>
      <p:ext uri="{BB962C8B-B14F-4D97-AF65-F5344CB8AC3E}">
        <p14:creationId xmlns:p14="http://schemas.microsoft.com/office/powerpoint/2010/main" val="2202220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24384000" cy="28420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528475"/>
            <a:ext cx="24384000" cy="1785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1600" dirty="0"/>
              <a:t>Estado actual del juego</a:t>
            </a:r>
            <a:endParaRPr sz="11600" dirty="0"/>
          </a:p>
        </p:txBody>
      </p:sp>
      <p:pic>
        <p:nvPicPr>
          <p:cNvPr id="2" name="Online Media 1" title="RetroSims - Hito 2">
            <a:hlinkClick r:id="" action="ppaction://media"/>
            <a:extLst>
              <a:ext uri="{FF2B5EF4-FFF2-40B4-BE49-F238E27FC236}">
                <a16:creationId xmlns:a16="http://schemas.microsoft.com/office/drawing/2014/main" id="{000A9FE8-71CD-4DC6-8DF5-29711FEF3E9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657125" y="3954163"/>
            <a:ext cx="15069750" cy="847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77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74601" y="-1189"/>
            <a:ext cx="16509399" cy="13717189"/>
          </a:xfrm>
          <a:prstGeom prst="rect">
            <a:avLst/>
          </a:prstGeom>
        </p:spPr>
      </p:pic>
      <p:sp>
        <p:nvSpPr>
          <p:cNvPr id="1867" name="David Carson"/>
          <p:cNvSpPr txBox="1"/>
          <p:nvPr/>
        </p:nvSpPr>
        <p:spPr>
          <a:xfrm>
            <a:off x="9554256" y="8358325"/>
            <a:ext cx="5275483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David </a:t>
            </a:r>
            <a:r>
              <a:rPr lang="es-ES" dirty="0"/>
              <a:t>Carmona </a:t>
            </a:r>
            <a:r>
              <a:rPr lang="es-ES" dirty="0" err="1"/>
              <a:t>Fauste</a:t>
            </a:r>
            <a:endParaRPr lang="es-ES" dirty="0"/>
          </a:p>
          <a:p>
            <a:r>
              <a:rPr lang="es-ES" dirty="0"/>
              <a:t>Mario Tabasco Vargas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021" y="1731997"/>
            <a:ext cx="9751957" cy="5496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7808" y="10207686"/>
            <a:ext cx="3068378" cy="3068378"/>
          </a:xfrm>
          <a:prstGeom prst="rect">
            <a:avLst/>
          </a:prstGeom>
        </p:spPr>
      </p:pic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95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7096" y="347182"/>
            <a:ext cx="5275484" cy="27696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warp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826" b="22826"/>
          <a:stretch>
            <a:fillRect/>
          </a:stretch>
        </p:blipFill>
        <p:spPr/>
      </p:pic>
      <p:sp>
        <p:nvSpPr>
          <p:cNvPr id="1197" name="Rectangle"/>
          <p:cNvSpPr/>
          <p:nvPr/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99" name="Agenda"/>
          <p:cNvSpPr txBox="1"/>
          <p:nvPr/>
        </p:nvSpPr>
        <p:spPr>
          <a:xfrm>
            <a:off x="2540926" y="8082359"/>
            <a:ext cx="8552021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/>
              <a:t>Temas:</a:t>
            </a:r>
            <a:endParaRPr dirty="0"/>
          </a:p>
        </p:txBody>
      </p:sp>
      <p:sp>
        <p:nvSpPr>
          <p:cNvPr id="1200" name="About"/>
          <p:cNvSpPr txBox="1"/>
          <p:nvPr/>
        </p:nvSpPr>
        <p:spPr>
          <a:xfrm>
            <a:off x="14947346" y="3600450"/>
            <a:ext cx="5163273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Recordatorio del juego</a:t>
            </a:r>
            <a:endParaRPr dirty="0"/>
          </a:p>
        </p:txBody>
      </p:sp>
      <p:sp>
        <p:nvSpPr>
          <p:cNvPr id="1201" name="Special Services"/>
          <p:cNvSpPr txBox="1"/>
          <p:nvPr/>
        </p:nvSpPr>
        <p:spPr>
          <a:xfrm>
            <a:off x="16501028" y="5851706"/>
            <a:ext cx="1966885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Avances</a:t>
            </a:r>
            <a:endParaRPr dirty="0"/>
          </a:p>
        </p:txBody>
      </p:sp>
      <p:sp>
        <p:nvSpPr>
          <p:cNvPr id="1202" name="Featured Portfolios"/>
          <p:cNvSpPr txBox="1"/>
          <p:nvPr/>
        </p:nvSpPr>
        <p:spPr>
          <a:xfrm>
            <a:off x="16258174" y="7312206"/>
            <a:ext cx="2452595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Problemas</a:t>
            </a:r>
            <a:endParaRPr dirty="0"/>
          </a:p>
        </p:txBody>
      </p:sp>
      <p:sp>
        <p:nvSpPr>
          <p:cNvPr id="1203" name="MockUp Analysis"/>
          <p:cNvSpPr txBox="1"/>
          <p:nvPr/>
        </p:nvSpPr>
        <p:spPr>
          <a:xfrm>
            <a:off x="14760170" y="8772706"/>
            <a:ext cx="5448607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¿Qué queda por hacer?</a:t>
            </a:r>
            <a:endParaRPr dirty="0"/>
          </a:p>
        </p:txBody>
      </p:sp>
      <p:sp>
        <p:nvSpPr>
          <p:cNvPr id="1204" name="Data Chart"/>
          <p:cNvSpPr txBox="1"/>
          <p:nvPr/>
        </p:nvSpPr>
        <p:spPr>
          <a:xfrm>
            <a:off x="16073034" y="10233206"/>
            <a:ext cx="282288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Video Demo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698" y="2649955"/>
            <a:ext cx="4562475" cy="2571750"/>
          </a:xfrm>
          <a:prstGeom prst="rect">
            <a:avLst/>
          </a:prstGeom>
        </p:spPr>
      </p:pic>
      <p:sp>
        <p:nvSpPr>
          <p:cNvPr id="12" name="About">
            <a:extLst>
              <a:ext uri="{FF2B5EF4-FFF2-40B4-BE49-F238E27FC236}">
                <a16:creationId xmlns:a16="http://schemas.microsoft.com/office/drawing/2014/main" id="{4DDF08B8-1636-4C91-AA11-B80359F7801F}"/>
              </a:ext>
            </a:extLst>
          </p:cNvPr>
          <p:cNvSpPr txBox="1"/>
          <p:nvPr/>
        </p:nvSpPr>
        <p:spPr>
          <a:xfrm>
            <a:off x="14648392" y="4672945"/>
            <a:ext cx="5761193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Diagrama de clases UML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50"/>
                            </p:stCondLst>
                            <p:childTnLst>
                              <p:par>
                                <p:cTn id="25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600"/>
                            </p:stCondLst>
                            <p:childTnLst>
                              <p:par>
                                <p:cTn id="3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0" grpId="1" animBg="1" advAuto="0"/>
      <p:bldP spid="1201" grpId="2" animBg="1" advAuto="0"/>
      <p:bldP spid="1202" grpId="3" animBg="1" advAuto="0"/>
      <p:bldP spid="1203" grpId="4" animBg="1" advAuto="0"/>
      <p:bldP spid="1204" grpId="5" animBg="1" advAuto="0"/>
      <p:bldP spid="12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0309305" y="3371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" y="12125"/>
            <a:ext cx="12505039" cy="41469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496" name="Brush"/>
          <p:cNvSpPr txBox="1"/>
          <p:nvPr/>
        </p:nvSpPr>
        <p:spPr>
          <a:xfrm>
            <a:off x="814049" y="119419"/>
            <a:ext cx="10980570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/>
              <a:t>Concepto</a:t>
            </a:r>
            <a:endParaRPr dirty="0"/>
          </a:p>
        </p:txBody>
      </p:sp>
      <p:sp>
        <p:nvSpPr>
          <p:cNvPr id="12" name="TextBox 11"/>
          <p:cNvSpPr txBox="1"/>
          <p:nvPr/>
        </p:nvSpPr>
        <p:spPr>
          <a:xfrm>
            <a:off x="814049" y="10463633"/>
            <a:ext cx="8921579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>
                <a:solidFill>
                  <a:srgbClr val="2C2E3C"/>
                </a:solidFill>
                <a:latin typeface="Roboto Light"/>
              </a:rPr>
              <a:t>Características: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Vista cenital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>
                <a:solidFill>
                  <a:srgbClr val="2C2E3C"/>
                </a:solidFill>
                <a:latin typeface="Roboto Light"/>
              </a:rPr>
              <a:t>	Movimiento en cuatro direcciones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Distribución en casillas</a:t>
            </a:r>
          </a:p>
        </p:txBody>
      </p:sp>
      <p:sp>
        <p:nvSpPr>
          <p:cNvPr id="19" name="Shape"/>
          <p:cNvSpPr/>
          <p:nvPr/>
        </p:nvSpPr>
        <p:spPr>
          <a:xfrm>
            <a:off x="814049" y="11337340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0" name="Shape"/>
          <p:cNvSpPr/>
          <p:nvPr/>
        </p:nvSpPr>
        <p:spPr>
          <a:xfrm>
            <a:off x="814049" y="11961688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Shape"/>
          <p:cNvSpPr/>
          <p:nvPr/>
        </p:nvSpPr>
        <p:spPr>
          <a:xfrm>
            <a:off x="814049" y="12644465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2" name="If I had asked people…">
            <a:extLst>
              <a:ext uri="{FF2B5EF4-FFF2-40B4-BE49-F238E27FC236}">
                <a16:creationId xmlns:a16="http://schemas.microsoft.com/office/drawing/2014/main" id="{5659CAF4-AE56-4B2A-A76F-26718E94A3E1}"/>
              </a:ext>
            </a:extLst>
          </p:cNvPr>
          <p:cNvSpPr txBox="1"/>
          <p:nvPr/>
        </p:nvSpPr>
        <p:spPr>
          <a:xfrm>
            <a:off x="13806733" y="5432961"/>
            <a:ext cx="9178231" cy="2148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Adaptación de Los Sims a navegador con estética retro y mecánicas simplificadas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3BDEE6-D1BA-46A4-8092-90C83348D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570" y="4557947"/>
            <a:ext cx="4732524" cy="54085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36427E-B75B-4ED8-B083-EE6088A5B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4397" y="4557946"/>
            <a:ext cx="4732524" cy="5408599"/>
          </a:xfrm>
          <a:prstGeom prst="rect">
            <a:avLst/>
          </a:prstGeom>
        </p:spPr>
      </p:pic>
      <p:sp>
        <p:nvSpPr>
          <p:cNvPr id="23" name="If I had asked people…">
            <a:extLst>
              <a:ext uri="{FF2B5EF4-FFF2-40B4-BE49-F238E27FC236}">
                <a16:creationId xmlns:a16="http://schemas.microsoft.com/office/drawing/2014/main" id="{7B9BBF81-A44C-42E3-B503-80D7ADFBB981}"/>
              </a:ext>
            </a:extLst>
          </p:cNvPr>
          <p:cNvSpPr txBox="1"/>
          <p:nvPr/>
        </p:nvSpPr>
        <p:spPr>
          <a:xfrm>
            <a:off x="13911908" y="8788382"/>
            <a:ext cx="9178231" cy="43640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Mecánicas principales: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Creación de personaje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Gestión de necesidades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Gestión económica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Relaciones con otros </a:t>
            </a:r>
            <a:r>
              <a:rPr lang="es-ES" dirty="0" err="1"/>
              <a:t>sims</a:t>
            </a:r>
            <a:endParaRPr lang="es-ES" dirty="0"/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Decoración </a:t>
            </a: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0C6293FF-DC42-4FBA-BF65-E8A22422E1EF}"/>
              </a:ext>
            </a:extLst>
          </p:cNvPr>
          <p:cNvSpPr/>
          <p:nvPr/>
        </p:nvSpPr>
        <p:spPr>
          <a:xfrm>
            <a:off x="14004829" y="10242834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E93DCD13-9D21-4411-889D-8FBAA13688FD}"/>
              </a:ext>
            </a:extLst>
          </p:cNvPr>
          <p:cNvSpPr/>
          <p:nvPr/>
        </p:nvSpPr>
        <p:spPr>
          <a:xfrm>
            <a:off x="14004829" y="11736902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B693DB73-2E92-41DD-A886-2EFF4B195CFC}"/>
              </a:ext>
            </a:extLst>
          </p:cNvPr>
          <p:cNvSpPr/>
          <p:nvPr/>
        </p:nvSpPr>
        <p:spPr>
          <a:xfrm>
            <a:off x="14004829" y="10993919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1BA81F51-B875-40FC-B92F-711957DDB793}"/>
              </a:ext>
            </a:extLst>
          </p:cNvPr>
          <p:cNvSpPr/>
          <p:nvPr/>
        </p:nvSpPr>
        <p:spPr>
          <a:xfrm>
            <a:off x="14004829" y="9568481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8" name="Shape">
            <a:extLst>
              <a:ext uri="{FF2B5EF4-FFF2-40B4-BE49-F238E27FC236}">
                <a16:creationId xmlns:a16="http://schemas.microsoft.com/office/drawing/2014/main" id="{5A99A019-6732-4988-B678-ADEBBDC4918D}"/>
              </a:ext>
            </a:extLst>
          </p:cNvPr>
          <p:cNvSpPr/>
          <p:nvPr/>
        </p:nvSpPr>
        <p:spPr>
          <a:xfrm>
            <a:off x="14004829" y="12528182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24384000" cy="336103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816570"/>
            <a:ext cx="24384000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3900" dirty="0"/>
              <a:t>Diagrama de clases UML</a:t>
            </a:r>
            <a:endParaRPr sz="167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BEFE5C-BFDE-418A-85AD-DBE4A62F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892" y="3772185"/>
            <a:ext cx="15447491" cy="9895761"/>
          </a:xfrm>
          <a:prstGeom prst="rect">
            <a:avLst/>
          </a:prstGeom>
        </p:spPr>
      </p:pic>
      <p:pic>
        <p:nvPicPr>
          <p:cNvPr id="5" name="Marcador de posición de imagen 6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5733" r="-8303" b="-17689"/>
          <a:stretch/>
        </p:blipFill>
        <p:spPr>
          <a:xfrm>
            <a:off x="22238999" y="0"/>
            <a:ext cx="2145001" cy="1383396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0309305" y="3371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7683620" y="5301523"/>
            <a:ext cx="4672972" cy="23596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670197" y="5301523"/>
            <a:ext cx="3561198" cy="23596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614506" y="235529"/>
            <a:ext cx="9284677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243841" r="-8303" b="-243841"/>
          <a:stretch/>
        </p:blipFill>
        <p:spPr/>
      </p:pic>
      <p:sp>
        <p:nvSpPr>
          <p:cNvPr id="12" name="TextBox 11"/>
          <p:cNvSpPr txBox="1"/>
          <p:nvPr/>
        </p:nvSpPr>
        <p:spPr>
          <a:xfrm>
            <a:off x="10830066" y="0"/>
            <a:ext cx="6853555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3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Avances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683621" y="5752952"/>
            <a:ext cx="4672971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Movimiento</a:t>
            </a:r>
            <a:r>
              <a:rPr kumimoji="0" lang="es-ES" sz="4400" b="0" i="0" u="none" strike="noStrike" cap="none" spc="0" normalizeH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 del jugador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06531" y="5732321"/>
            <a:ext cx="4672971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Selección de apariencia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D25DF9-3126-464B-9D56-DCD015C878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296" y="8555122"/>
            <a:ext cx="5715000" cy="322897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C7988B7-2C73-460B-8748-C3EBD671B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2606" y="8555122"/>
            <a:ext cx="5715000" cy="3228975"/>
          </a:xfrm>
          <a:prstGeom prst="rect">
            <a:avLst/>
          </a:prstGeom>
        </p:spPr>
      </p:pic>
      <p:sp>
        <p:nvSpPr>
          <p:cNvPr id="2" name="Marcador de posición de imagen 1"/>
          <p:cNvSpPr>
            <a:spLocks noGrp="1"/>
          </p:cNvSpPr>
          <p:nvPr>
            <p:ph type="pic" sz="quarter" idx="22"/>
          </p:nvPr>
        </p:nvSpPr>
        <p:spPr/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4" grpId="0" animBg="1"/>
      <p:bldP spid="23" grpId="0" animBg="1"/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0" y="1"/>
            <a:ext cx="24384000" cy="336103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6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5733" r="-8303" b="-17689"/>
          <a:stretch/>
        </p:blipFill>
        <p:spPr>
          <a:xfrm>
            <a:off x="22238999" y="0"/>
            <a:ext cx="2145001" cy="1383396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</p:spPr>
      </p:pic>
      <p:sp>
        <p:nvSpPr>
          <p:cNvPr id="4" name="Brush"/>
          <p:cNvSpPr txBox="1"/>
          <p:nvPr/>
        </p:nvSpPr>
        <p:spPr>
          <a:xfrm>
            <a:off x="2732679" y="524865"/>
            <a:ext cx="18918641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Selección de apariencia</a:t>
            </a:r>
            <a:endParaRPr sz="139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FBE634-959D-4116-88CB-91991BE41B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62" y="3057085"/>
            <a:ext cx="12256922" cy="91788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BE8047-8D41-49F2-86F2-8CE790580F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4090" y="3057085"/>
            <a:ext cx="9789778" cy="917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559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0" y="1"/>
            <a:ext cx="24384000" cy="336103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6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5733" r="-8303" b="-17689"/>
          <a:stretch/>
        </p:blipFill>
        <p:spPr>
          <a:xfrm>
            <a:off x="22238999" y="0"/>
            <a:ext cx="2145001" cy="1383396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</p:spPr>
      </p:pic>
      <p:sp>
        <p:nvSpPr>
          <p:cNvPr id="4" name="Brush"/>
          <p:cNvSpPr txBox="1"/>
          <p:nvPr/>
        </p:nvSpPr>
        <p:spPr>
          <a:xfrm>
            <a:off x="6694501" y="228303"/>
            <a:ext cx="10994998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Local Storage</a:t>
            </a:r>
            <a:endParaRPr sz="139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86BE06-CEF3-4CCA-B137-616C5DB188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338" y="3162838"/>
            <a:ext cx="14247323" cy="7390323"/>
          </a:xfrm>
          <a:prstGeom prst="rect">
            <a:avLst/>
          </a:prstGeom>
        </p:spPr>
      </p:pic>
      <p:sp>
        <p:nvSpPr>
          <p:cNvPr id="7" name="If I had asked people…">
            <a:extLst>
              <a:ext uri="{FF2B5EF4-FFF2-40B4-BE49-F238E27FC236}">
                <a16:creationId xmlns:a16="http://schemas.microsoft.com/office/drawing/2014/main" id="{92CB0515-60AB-4A95-9B91-40EF37DD84D8}"/>
              </a:ext>
            </a:extLst>
          </p:cNvPr>
          <p:cNvSpPr txBox="1"/>
          <p:nvPr/>
        </p:nvSpPr>
        <p:spPr>
          <a:xfrm>
            <a:off x="930992" y="11067642"/>
            <a:ext cx="22423278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Fuente: </a:t>
            </a:r>
            <a:r>
              <a:rPr lang="es-ES" i="1" dirty="0" err="1"/>
              <a:t>The</a:t>
            </a:r>
            <a:r>
              <a:rPr lang="es-ES" i="1" dirty="0"/>
              <a:t> </a:t>
            </a:r>
            <a:r>
              <a:rPr lang="es-ES" i="1" dirty="0" err="1"/>
              <a:t>Botanist</a:t>
            </a:r>
            <a:r>
              <a:rPr lang="es-ES" i="1" dirty="0"/>
              <a:t> </a:t>
            </a:r>
            <a:r>
              <a:rPr lang="es-ES" i="1" dirty="0" err="1"/>
              <a:t>Game</a:t>
            </a:r>
            <a:r>
              <a:rPr lang="es-ES" i="1" dirty="0"/>
              <a:t> Blog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i="1" dirty="0">
                <a:hlinkClick r:id="rId4"/>
              </a:rPr>
              <a:t>http://www.thebotanistgame.com/blog/2015/08/12/saving-loading-game-state-phaserjs.html</a:t>
            </a:r>
            <a:endParaRPr lang="es-ES" i="1" dirty="0"/>
          </a:p>
        </p:txBody>
      </p:sp>
    </p:spTree>
    <p:extLst>
      <p:ext uri="{BB962C8B-B14F-4D97-AF65-F5344CB8AC3E}">
        <p14:creationId xmlns:p14="http://schemas.microsoft.com/office/powerpoint/2010/main" val="21538089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/>
          <p:cNvSpPr/>
          <p:nvPr/>
        </p:nvSpPr>
        <p:spPr>
          <a:xfrm>
            <a:off x="0" y="0"/>
            <a:ext cx="24384000" cy="336103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13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5733" r="-8303" b="-17689"/>
          <a:stretch/>
        </p:blipFill>
        <p:spPr>
          <a:xfrm>
            <a:off x="22238999" y="0"/>
            <a:ext cx="2145001" cy="1383396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</p:spPr>
      </p:pic>
      <p:sp>
        <p:nvSpPr>
          <p:cNvPr id="4" name="Brush"/>
          <p:cNvSpPr txBox="1"/>
          <p:nvPr/>
        </p:nvSpPr>
        <p:spPr>
          <a:xfrm>
            <a:off x="6694501" y="228303"/>
            <a:ext cx="10994998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Local Storage</a:t>
            </a:r>
            <a:endParaRPr sz="13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1B215C-C591-4EC3-85F3-DF91691B9E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39" y="7726426"/>
            <a:ext cx="10866278" cy="53092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68A4BD-272B-4FCB-AA25-6950BF8550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2868" y="4848752"/>
            <a:ext cx="7279164" cy="81868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CCCFD4-D436-4839-BF24-B556C25EBA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828" y="3895967"/>
            <a:ext cx="11923236" cy="1676253"/>
          </a:xfrm>
          <a:prstGeom prst="rect">
            <a:avLst/>
          </a:prstGeom>
        </p:spPr>
      </p:pic>
      <p:sp>
        <p:nvSpPr>
          <p:cNvPr id="11" name="If I had asked people…">
            <a:extLst>
              <a:ext uri="{FF2B5EF4-FFF2-40B4-BE49-F238E27FC236}">
                <a16:creationId xmlns:a16="http://schemas.microsoft.com/office/drawing/2014/main" id="{5E51A3FF-CEF8-4E1F-829E-50D822E0167E}"/>
              </a:ext>
            </a:extLst>
          </p:cNvPr>
          <p:cNvSpPr txBox="1"/>
          <p:nvPr/>
        </p:nvSpPr>
        <p:spPr>
          <a:xfrm>
            <a:off x="963828" y="2608653"/>
            <a:ext cx="22423278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Aplicado a nuestro juego: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AC7517C-3AA2-42D0-AF63-55DF3374DC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2" y="6105464"/>
            <a:ext cx="11923236" cy="1633319"/>
          </a:xfrm>
          <a:prstGeom prst="rect">
            <a:avLst/>
          </a:prstGeom>
        </p:spPr>
      </p:pic>
      <p:sp>
        <p:nvSpPr>
          <p:cNvPr id="16" name="If I had asked people…">
            <a:extLst>
              <a:ext uri="{FF2B5EF4-FFF2-40B4-BE49-F238E27FC236}">
                <a16:creationId xmlns:a16="http://schemas.microsoft.com/office/drawing/2014/main" id="{3D165B75-E56F-47A2-844A-910889DD9C21}"/>
              </a:ext>
            </a:extLst>
          </p:cNvPr>
          <p:cNvSpPr txBox="1"/>
          <p:nvPr/>
        </p:nvSpPr>
        <p:spPr>
          <a:xfrm>
            <a:off x="996894" y="3362722"/>
            <a:ext cx="4938184" cy="40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2400" dirty="0"/>
              <a:t>creation_scene.js</a:t>
            </a:r>
          </a:p>
        </p:txBody>
      </p:sp>
      <p:sp>
        <p:nvSpPr>
          <p:cNvPr id="17" name="If I had asked people…">
            <a:extLst>
              <a:ext uri="{FF2B5EF4-FFF2-40B4-BE49-F238E27FC236}">
                <a16:creationId xmlns:a16="http://schemas.microsoft.com/office/drawing/2014/main" id="{12D33402-A1FB-4300-B517-33585F7D8D24}"/>
              </a:ext>
            </a:extLst>
          </p:cNvPr>
          <p:cNvSpPr txBox="1"/>
          <p:nvPr/>
        </p:nvSpPr>
        <p:spPr>
          <a:xfrm>
            <a:off x="963828" y="5572220"/>
            <a:ext cx="4423148" cy="40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2400" dirty="0"/>
              <a:t>play_scene.js</a:t>
            </a:r>
          </a:p>
        </p:txBody>
      </p:sp>
    </p:spTree>
    <p:extLst>
      <p:ext uri="{BB962C8B-B14F-4D97-AF65-F5344CB8AC3E}">
        <p14:creationId xmlns:p14="http://schemas.microsoft.com/office/powerpoint/2010/main" val="40270273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0" y="1"/>
            <a:ext cx="24384000" cy="336103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6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5733" r="-8303" b="-17689"/>
          <a:stretch/>
        </p:blipFill>
        <p:spPr>
          <a:xfrm>
            <a:off x="22238999" y="0"/>
            <a:ext cx="2145001" cy="1383396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</p:spPr>
      </p:pic>
      <p:sp>
        <p:nvSpPr>
          <p:cNvPr id="4" name="Brush"/>
          <p:cNvSpPr txBox="1"/>
          <p:nvPr/>
        </p:nvSpPr>
        <p:spPr>
          <a:xfrm>
            <a:off x="2732679" y="524865"/>
            <a:ext cx="18420107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Movimiento del jugador</a:t>
            </a:r>
            <a:endParaRPr sz="139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1A98E0-840A-4C83-B4DA-1D4C0F702C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679" y="4171021"/>
            <a:ext cx="13106996" cy="81418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128BEF-4C89-4B44-87B8-02F53602AC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0378" y="5632929"/>
            <a:ext cx="7835796" cy="442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56676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924</TotalTime>
  <Words>176</Words>
  <Application>Microsoft Office PowerPoint</Application>
  <PresentationFormat>Custom</PresentationFormat>
  <Paragraphs>51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Calibri</vt:lpstr>
      <vt:lpstr>Gill Sans</vt:lpstr>
      <vt:lpstr>Helvetica Neue</vt:lpstr>
      <vt:lpstr>Helvetica Neue Light</vt:lpstr>
      <vt:lpstr>Helvetica Neue Medium</vt:lpstr>
      <vt:lpstr>Roboto Black</vt:lpstr>
      <vt:lpstr>Roboto Bold</vt:lpstr>
      <vt:lpstr>Roboto Light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orshih</dc:creator>
  <cp:lastModifiedBy>Mario Tabasco Vargas</cp:lastModifiedBy>
  <cp:revision>85</cp:revision>
  <dcterms:modified xsi:type="dcterms:W3CDTF">2018-11-23T12:46:00Z</dcterms:modified>
</cp:coreProperties>
</file>